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  <p:sldMasterId id="2147483660" r:id="rId3"/>
    <p:sldMasterId id="2147483656" r:id="rId4"/>
    <p:sldMasterId id="2147483662" r:id="rId5"/>
    <p:sldMasterId id="2147483672" r:id="rId6"/>
    <p:sldMasterId id="2147483674" r:id="rId7"/>
  </p:sldMasterIdLst>
  <p:notesMasterIdLst>
    <p:notesMasterId r:id="rId26"/>
  </p:notesMasterIdLst>
  <p:sldIdLst>
    <p:sldId id="266" r:id="rId8"/>
    <p:sldId id="301" r:id="rId9"/>
    <p:sldId id="302" r:id="rId10"/>
    <p:sldId id="303" r:id="rId11"/>
    <p:sldId id="304" r:id="rId12"/>
    <p:sldId id="305" r:id="rId13"/>
    <p:sldId id="308" r:id="rId14"/>
    <p:sldId id="306" r:id="rId15"/>
    <p:sldId id="307" r:id="rId16"/>
    <p:sldId id="316" r:id="rId17"/>
    <p:sldId id="317" r:id="rId18"/>
    <p:sldId id="310" r:id="rId19"/>
    <p:sldId id="311" r:id="rId20"/>
    <p:sldId id="309" r:id="rId21"/>
    <p:sldId id="313" r:id="rId22"/>
    <p:sldId id="314" r:id="rId23"/>
    <p:sldId id="315" r:id="rId24"/>
    <p:sldId id="279" r:id="rId25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0" autoAdjust="0"/>
  </p:normalViewPr>
  <p:slideViewPr>
    <p:cSldViewPr>
      <p:cViewPr varScale="1">
        <p:scale>
          <a:sx n="111" d="100"/>
          <a:sy n="111" d="100"/>
        </p:scale>
        <p:origin x="-63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69338-D4C0-431E-9CF2-9AAFBD9B041C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C5B94-D3D5-43D2-9F9A-B0C8840924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632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5B94-D3D5-43D2-9F9A-B0C8840924E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1052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2235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4865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2016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376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РАБОТА_ДОМ\РАБОТА\АСОУ\Презентации\Учитель будущего\ИТОГ\Слайд 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565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4158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0E12-9161-4C9B-8C29-C42D2FA037A3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5DE7-8F96-4054-8A65-98C7CA1CB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81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_ДОМ\РАБОТА\АСОУ\Презентации\Учитель будущего\ИТОГ\Слайд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703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РАБОТА_ДОМ\РАБОТА\АСОУ\Презентации\Учитель будущего\ИТОГ\Слайд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414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БОТА_ДОМ\РАБОТА\АСОУ\Презентации\Учитель будущего\ИТОГ\Слайд 3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322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АБОТА_ДОМ\РАБОТА\АСОУ\Презентации\Учитель будущего\ИТОГ\Слайд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147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РАБОТА_ДОМ\РАБОТА\АСОУ\Презентации\Учитель будущего\ИТОГ\Слайд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615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РАБОТА_ДОМ\РАБОТА\АСОУ\Презентации\Учитель будущего\ИТОГ\Слайд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710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20E12-9161-4C9B-8C29-C42D2FA037A3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5DE7-8F96-4054-8A65-98C7CA1CB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02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3795886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СПИКЕР: Кузнецова Ольга Геннадьевна, педагог-психолог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СПИКЕР: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Мяльдзин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Ринат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Энвярьевич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учитель физической культуры.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2367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Дыхание - как один из важнейших факторов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укрепления здоровья человека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75606"/>
            <a:ext cx="3240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13.12.2022  в 14:30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699542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МОУ-ВОРОНИНСКАЯ СОШ ИМЕНИ ГЕРОЯ СОВЕТСКОГО СОЮЗА В.П. КАЛИНИНА</a:t>
            </a:r>
            <a:endPara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525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22B6A5-A411-45EC-6C4B-D93065B68FCB}"/>
              </a:ext>
            </a:extLst>
          </p:cNvPr>
          <p:cNvSpPr txBox="1"/>
          <p:nvPr/>
        </p:nvSpPr>
        <p:spPr>
          <a:xfrm>
            <a:off x="611560" y="1275606"/>
            <a:ext cx="7920880" cy="1324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Дыхание</a:t>
            </a:r>
            <a:r>
              <a:rPr lang="ru-RU" sz="2400" b="1" i="1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 </a:t>
            </a:r>
            <a:r>
              <a:rPr lang="ru-RU" sz="2400" i="1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процессы поглощения кислорода, использования его в организме в химических превращениях и вывода углекислого газа в окружающую среду.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ТВОЙ АЙБОЛИТ ">
            <a:extLst>
              <a:ext uri="{FF2B5EF4-FFF2-40B4-BE49-F238E27FC236}">
                <a16:creationId xmlns:a16="http://schemas.microsoft.com/office/drawing/2014/main" xmlns="" id="{DA447510-BED2-E7B1-298D-A2DBF3332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4272" y="2725520"/>
            <a:ext cx="4295455" cy="241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4392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67A4D0-D1CB-08E3-23EF-FC596FBF3CB9}"/>
              </a:ext>
            </a:extLst>
          </p:cNvPr>
          <p:cNvSpPr txBox="1"/>
          <p:nvPr/>
        </p:nvSpPr>
        <p:spPr>
          <a:xfrm>
            <a:off x="2296614" y="733247"/>
            <a:ext cx="4577644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мы дышим?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DA7219-42DC-CFF8-B4A2-C7A2F932E74E}"/>
              </a:ext>
            </a:extLst>
          </p:cNvPr>
          <p:cNvSpPr txBox="1"/>
          <p:nvPr/>
        </p:nvSpPr>
        <p:spPr>
          <a:xfrm>
            <a:off x="2293544" y="1505019"/>
            <a:ext cx="2290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Носовое дыхание 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B2E5C6-328C-D3FE-CD49-4D64FA3EACED}"/>
              </a:ext>
            </a:extLst>
          </p:cNvPr>
          <p:cNvSpPr txBox="1"/>
          <p:nvPr/>
        </p:nvSpPr>
        <p:spPr>
          <a:xfrm>
            <a:off x="33087" y="1500612"/>
            <a:ext cx="2022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ыхание через рот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32228B-8101-C3F2-5211-7CD6D99AF3D2}"/>
              </a:ext>
            </a:extLst>
          </p:cNvPr>
          <p:cNvSpPr txBox="1"/>
          <p:nvPr/>
        </p:nvSpPr>
        <p:spPr>
          <a:xfrm>
            <a:off x="4561915" y="1472400"/>
            <a:ext cx="1909882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Грудное дыхание</a:t>
            </a:r>
            <a:endParaRPr lang="ru-RU" sz="14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54B487-48FB-D4A6-284B-86CE0608C635}"/>
              </a:ext>
            </a:extLst>
          </p:cNvPr>
          <p:cNvSpPr txBox="1"/>
          <p:nvPr/>
        </p:nvSpPr>
        <p:spPr>
          <a:xfrm>
            <a:off x="6717799" y="1515328"/>
            <a:ext cx="2397319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Диафрагмальное дыхание</a:t>
            </a:r>
            <a:endParaRPr lang="ru-RU" sz="14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Дыхание через рот описывает вдыхание и выдыхание воздуха через рот, а не че...">
            <a:extLst>
              <a:ext uri="{FF2B5EF4-FFF2-40B4-BE49-F238E27FC236}">
                <a16:creationId xmlns:a16="http://schemas.microsoft.com/office/drawing/2014/main" xmlns="" id="{658D753F-5C77-8926-CEF1-C59858402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82" y="2244120"/>
            <a:ext cx="4337839" cy="255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701927E1-1FE9-7A34-3D86-9D5C63A51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44120"/>
            <a:ext cx="3715534" cy="289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526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8D5053-7B97-6898-0CA8-4F7ED7ACAF3B}"/>
              </a:ext>
            </a:extLst>
          </p:cNvPr>
          <p:cNvSpPr txBox="1"/>
          <p:nvPr/>
        </p:nvSpPr>
        <p:spPr>
          <a:xfrm>
            <a:off x="1731087" y="765039"/>
            <a:ext cx="5681826" cy="689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125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мешает дышать свободно</a:t>
            </a:r>
            <a:r>
              <a:rPr lang="ru-RU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FB6337-51FA-189E-D7D2-C394B81C7486}"/>
              </a:ext>
            </a:extLst>
          </p:cNvPr>
          <p:cNvSpPr txBox="1"/>
          <p:nvPr/>
        </p:nvSpPr>
        <p:spPr>
          <a:xfrm>
            <a:off x="4582947" y="1855122"/>
            <a:ext cx="2726022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Осанка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FC21AF-4A0B-09CE-1C0D-832D55DB67D7}"/>
              </a:ext>
            </a:extLst>
          </p:cNvPr>
          <p:cNvSpPr txBox="1"/>
          <p:nvPr/>
        </p:nvSpPr>
        <p:spPr>
          <a:xfrm>
            <a:off x="4550802" y="3005786"/>
            <a:ext cx="4577316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Стресс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2C8EE7-B464-D099-26DA-5883724FF8F8}"/>
              </a:ext>
            </a:extLst>
          </p:cNvPr>
          <p:cNvSpPr txBox="1"/>
          <p:nvPr/>
        </p:nvSpPr>
        <p:spPr>
          <a:xfrm>
            <a:off x="4539726" y="4202112"/>
            <a:ext cx="3456384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Втягивание живота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F1EA47-49FC-00E7-0BC6-01E6345831F3}"/>
              </a:ext>
            </a:extLst>
          </p:cNvPr>
          <p:cNvSpPr txBox="1"/>
          <p:nvPr/>
        </p:nvSpPr>
        <p:spPr>
          <a:xfrm>
            <a:off x="4563208" y="2433582"/>
            <a:ext cx="4580792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7C1DB2-CDAA-D04C-02FE-CDC4EF6E82B6}"/>
              </a:ext>
            </a:extLst>
          </p:cNvPr>
          <p:cNvSpPr txBox="1"/>
          <p:nvPr/>
        </p:nvSpPr>
        <p:spPr>
          <a:xfrm>
            <a:off x="4563208" y="3623652"/>
            <a:ext cx="4580792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Окружающая среда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Ротовое дыхание — серьезная проблема, с которой часто сталкиваются и взросл...">
            <a:extLst>
              <a:ext uri="{FF2B5EF4-FFF2-40B4-BE49-F238E27FC236}">
                <a16:creationId xmlns:a16="http://schemas.microsoft.com/office/drawing/2014/main" xmlns="" id="{2E9A89F4-A99A-4EE1-0D76-EFC079DD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81" y="1815716"/>
            <a:ext cx="4436145" cy="29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7929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726264-A971-C5D3-6059-998F18042603}"/>
              </a:ext>
            </a:extLst>
          </p:cNvPr>
          <p:cNvSpPr txBox="1"/>
          <p:nvPr/>
        </p:nvSpPr>
        <p:spPr>
          <a:xfrm>
            <a:off x="904953" y="927854"/>
            <a:ext cx="7344816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125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проверить, правильно ли вы дышите?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9F7052D-D957-E503-192A-FD191D02FA55}"/>
              </a:ext>
            </a:extLst>
          </p:cNvPr>
          <p:cNvSpPr txBox="1"/>
          <p:nvPr/>
        </p:nvSpPr>
        <p:spPr>
          <a:xfrm>
            <a:off x="4572000" y="2571750"/>
            <a:ext cx="4577316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 №1 – проба Штанге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344F4A-9B35-E26D-475D-E5A4EEF751FD}"/>
              </a:ext>
            </a:extLst>
          </p:cNvPr>
          <p:cNvSpPr txBox="1"/>
          <p:nvPr/>
        </p:nvSpPr>
        <p:spPr>
          <a:xfrm>
            <a:off x="4566684" y="3579862"/>
            <a:ext cx="4577316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 №2 – проба </a:t>
            </a:r>
            <a:r>
              <a:rPr lang="ru-RU" sz="24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Генчи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Техника дыхания диафрагмой и животом.">
            <a:extLst>
              <a:ext uri="{FF2B5EF4-FFF2-40B4-BE49-F238E27FC236}">
                <a16:creationId xmlns:a16="http://schemas.microsoft.com/office/drawing/2014/main" xmlns="" id="{71371CE5-C029-8E77-AAFE-D82164CD8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121" y="1923678"/>
            <a:ext cx="4446240" cy="29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7921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3968" y="386789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СПИКЕР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10A5D2-3AED-8ADE-5D4C-508BB47E07CE}"/>
              </a:ext>
            </a:extLst>
          </p:cNvPr>
          <p:cNvSpPr txBox="1"/>
          <p:nvPr/>
        </p:nvSpPr>
        <p:spPr>
          <a:xfrm>
            <a:off x="1259632" y="1059582"/>
            <a:ext cx="662473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Начинаем дышать правильно!</a:t>
            </a:r>
            <a:endParaRPr lang="ru-RU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64646D7-7199-206D-27B4-8E81C7A4C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6148" y="1995686"/>
            <a:ext cx="5371703" cy="290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076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7574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363838"/>
            <a:ext cx="238763" cy="216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CF3B2A-3F69-9262-4D45-AEB652824C31}"/>
              </a:ext>
            </a:extLst>
          </p:cNvPr>
          <p:cNvSpPr txBox="1"/>
          <p:nvPr/>
        </p:nvSpPr>
        <p:spPr>
          <a:xfrm>
            <a:off x="2283341" y="843558"/>
            <a:ext cx="457731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Дыхание по квадрату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Дыхательные упражнения как средство обретения спокойствия">
            <a:extLst>
              <a:ext uri="{FF2B5EF4-FFF2-40B4-BE49-F238E27FC236}">
                <a16:creationId xmlns:a16="http://schemas.microsoft.com/office/drawing/2014/main" xmlns="" id="{D96C156A-C0AA-BB75-AAFA-938BF0BB0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1316" y="1535673"/>
            <a:ext cx="3701367" cy="3363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43847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9E7306-C2D6-BE6D-155A-21F5D060A756}"/>
              </a:ext>
            </a:extLst>
          </p:cNvPr>
          <p:cNvSpPr txBox="1"/>
          <p:nvPr/>
        </p:nvSpPr>
        <p:spPr>
          <a:xfrm>
            <a:off x="575556" y="1347614"/>
            <a:ext cx="7992888" cy="1659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сделать короткий вдох за 3-4-5 секунд или счетов, а  затем  длинный глубокий выдох за 6-8-10 секунд или счетов соответственно. Главное правило – выдох должен  быть длиннее вдоха в 2 раза. Сначала это может быть трудно, однако под действием внутреннего контроля и практики упражнение дается легко.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DC0354-726E-4A43-58CC-10FE18FCC545}"/>
              </a:ext>
            </a:extLst>
          </p:cNvPr>
          <p:cNvSpPr txBox="1"/>
          <p:nvPr/>
        </p:nvSpPr>
        <p:spPr>
          <a:xfrm>
            <a:off x="1767587" y="699542"/>
            <a:ext cx="5608825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Короткий вдох и длинный выдох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2" name="Picture 4" descr="Занятия йогой у Вас в офисе.">
            <a:extLst>
              <a:ext uri="{FF2B5EF4-FFF2-40B4-BE49-F238E27FC236}">
                <a16:creationId xmlns:a16="http://schemas.microsoft.com/office/drawing/2014/main" xmlns="" id="{D29D0943-78E5-27BE-1950-00D9C6908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0948" y="2995431"/>
            <a:ext cx="3222104" cy="214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4230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F2076B-DCDE-75C0-FECE-13E3CAE89250}"/>
              </a:ext>
            </a:extLst>
          </p:cNvPr>
          <p:cNvSpPr txBox="1"/>
          <p:nvPr/>
        </p:nvSpPr>
        <p:spPr>
          <a:xfrm>
            <a:off x="251520" y="1029747"/>
            <a:ext cx="7056784" cy="3037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  <a:spcAft>
                <a:spcPts val="1200"/>
              </a:spcAft>
            </a:pPr>
            <a:r>
              <a:rPr lang="ru-RU" i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Шаги в рамках одного подхода: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i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Вдохните через левую ноздрю, закрыв правую большим пальцем и считая до четырех.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i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Задержите дыхание, закрыв обе ноздри и считая до шестнадцати.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i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Выдохните через правую ноздрю, закрыв левую безымянным пальцем и мизинцем и считая до восьми.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i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Вдохните через правую ноздрю (левая все еще закрыта безымянным пальцем и мизинцем), считая до четырех.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i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Задержите дыхание, закрыв обе ноздри и считая до шестнадцати.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</a:pPr>
            <a:r>
              <a:rPr lang="ru-RU" i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Выдохните через левую ноздрю (правая все еще закрыта большим пальцем), считая до восьми</a:t>
            </a:r>
            <a:endParaRPr lang="ru-RU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B4C840-71E2-4F37-4933-DD74C58704A5}"/>
              </a:ext>
            </a:extLst>
          </p:cNvPr>
          <p:cNvSpPr txBox="1"/>
          <p:nvPr/>
        </p:nvSpPr>
        <p:spPr>
          <a:xfrm>
            <a:off x="1439652" y="561106"/>
            <a:ext cx="6264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Дыхание с чередованием ноздрей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Пранаяма ">
            <a:extLst>
              <a:ext uri="{FF2B5EF4-FFF2-40B4-BE49-F238E27FC236}">
                <a16:creationId xmlns:a16="http://schemas.microsoft.com/office/drawing/2014/main" xmlns="" id="{CE7936D8-1C9B-41BE-CD2F-34EC4AD20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507854"/>
            <a:ext cx="3275856" cy="16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220636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3982" y="170765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597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7574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ТочкаРоста\Desktop\лесоруб.jpg"/>
          <p:cNvPicPr>
            <a:picLocks noChangeAspect="1" noChangeArrowheads="1"/>
          </p:cNvPicPr>
          <p:nvPr/>
        </p:nvPicPr>
        <p:blipFill>
          <a:blip r:embed="rId2" cstate="print"/>
          <a:srcRect l="12245" t="2697" r="4082" b="8287"/>
          <a:stretch>
            <a:fillRect/>
          </a:stretch>
        </p:blipFill>
        <p:spPr bwMode="auto">
          <a:xfrm>
            <a:off x="5868144" y="2139702"/>
            <a:ext cx="2952328" cy="2376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347614"/>
            <a:ext cx="56166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Однажды по лесу шёл мудрец. Он увидел лесоруба, пилившего огромное дерево старой тупой пилой. Было ясно, что работает тот уже давно, сильно устал, а результат был очень невелик. «Что ты делаешь?» – спросил мудрец. «Не видишь, я работаю!» – сердито ответил лесоруб. «Если ты заточишь свой инструмент, дело пойдёт гораздо быстрее», – посоветовал мудрец. «Не мешай, мне некогда, мне работать надо», – ответил упрямый лесоруб.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81044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7574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4761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2753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Противоречия между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1059582"/>
            <a:ext cx="85689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49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79488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целями, стоящими перед системой образования, направленными на развитие личности и конечным результатом, акцентированным на знания, умения и навыки;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749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79488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направленность на сохранение здоровья участников образовательного процесса и его интенсивностью;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749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79488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высокими требованиями, предъявляемыми государством к педагогу, и низким статусом учителя в обществе;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749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79488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необходимостью развития мотивации достижений у школьников и оценочной деятельностью, ориентированной на фиксацию неудач;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749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79488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организацией методической работы в школе, направленной на рост специально – предметной компетентности, и необходимостью повышения психолого-педагогической компетентности;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749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79488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слабостью дидактико-технического оснащения и современными требованиями к качеству образования;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749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79488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достаточно жесткой организацией учебного процесса и психофизиологическими ресурсами учащихся и педагогов.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44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7574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1556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Ненужные конфликты, трения и размолвки – всё это способно стать основой для синдрома профессионального выгорания! работника.</a:t>
            </a:r>
          </a:p>
        </p:txBody>
      </p:sp>
      <p:pic>
        <p:nvPicPr>
          <p:cNvPr id="2050" name="Picture 2" descr="https://avatars.dzeninfra.ru/get-zen_doc/1925657/pub_62c8a2d30f32467322d4d5c7_62c8a8e1c74a832420b1c286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9662"/>
            <a:ext cx="5040560" cy="2835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044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7574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627534"/>
            <a:ext cx="6393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Стадии профессионального выгорания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483768" y="1347614"/>
            <a:ext cx="61206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ПЕРВАЯ</a:t>
            </a:r>
            <a:r>
              <a:rPr lang="ru-RU" b="1" spc="-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СТАДИЯ  </a:t>
            </a: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притухание</a:t>
            </a: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kumimoji="0" lang="ru-RU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уплощение» эмоций»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827584" y="2715766"/>
          <a:ext cx="6444208" cy="406400"/>
        </p:xfrm>
        <a:graphic>
          <a:graphicData uri="http://schemas.openxmlformats.org/drawingml/2006/table">
            <a:tbl>
              <a:tblPr/>
              <a:tblGrid>
                <a:gridCol w="6444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67945" marR="0" lvl="0" indent="0" algn="l" defTabSz="914400" rtl="0" eaLnBrk="1" fontAlgn="auto" latinLnBrk="0" hangingPunct="1">
                        <a:lnSpc>
                          <a:spcPts val="16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ВТОРАЯ</a:t>
                      </a:r>
                      <a:r>
                        <a:rPr lang="ru-RU" sz="1800" b="1" i="0" spc="-5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СТАДИЯ</a:t>
                      </a:r>
                      <a:r>
                        <a:rPr lang="ru-RU" sz="1800" b="1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«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сопротивление, конфликты»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67945" algn="l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627784" y="4011910"/>
          <a:ext cx="6096000" cy="432048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67945" algn="l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ТРЕТЬЯ</a:t>
                      </a:r>
                      <a:r>
                        <a:rPr lang="ru-RU" sz="1800" b="1" i="0" spc="-5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СТАДИЯ</a:t>
                      </a:r>
                      <a:r>
                        <a:rPr lang="ru-RU" sz="1800" b="1" i="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истощение,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на все наплевать»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67945" algn="l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26" name="Picture 2" descr="C:\Users\ТочкаРоста\Desktop\f78de3ae28195cc8a980da9b3035e49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31590"/>
            <a:ext cx="2233356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ТочкаРоста\Desktop\f8117064f807e9bffa737bbda5babdc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067694"/>
            <a:ext cx="2232248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ТочкаРоста\Desktop\fff6d1ca3fae2ab72addfe845381cc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147814"/>
            <a:ext cx="2623842" cy="1578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1044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7574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275606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Если у вас не бывает трудных жизненных ситуаций, кризисов, значит, вы еще не родились, или уже умерли, или стоите на месте и не развиваетесь.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3968" y="3147814"/>
            <a:ext cx="4392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линический психолог Макарова Ольга Леонидовна) </a:t>
            </a:r>
            <a:endParaRPr kumimoji="0" lang="ru-RU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ТочкаРоста\Desktop\beskonechna-kruga-liniya.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75806"/>
            <a:ext cx="2952328" cy="1750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1044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419622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75606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Здоровье – это состояние полного физического, психического и социального благополучия, а не просто отсутствие болезней или физических дефектов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3651870"/>
            <a:ext cx="4445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Всемирной Организации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810442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7574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915566"/>
            <a:ext cx="6835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Экспериментальная программа состоит из трех модулей: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11560" y="1635646"/>
            <a:ext cx="3744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МОДУЛЬ «Мозг»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2859782"/>
            <a:ext cx="3469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МОДУЛЬ «Душа»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11910"/>
            <a:ext cx="3210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МОДУЛЬ «Тело»</a:t>
            </a:r>
          </a:p>
        </p:txBody>
      </p:sp>
      <p:pic>
        <p:nvPicPr>
          <p:cNvPr id="3074" name="Picture 2" descr="C:\Users\ТочкаРоста\Desktop\s-l1600-1568x1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275606"/>
            <a:ext cx="1800200" cy="1361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ТочкаРоста\Desktop\959b3b5c9248d5c8c53eea6fdbad5b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499742"/>
            <a:ext cx="2193023" cy="1283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ТочкаРоста\Desktop\photo_2020-12-01_14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5869" y="3507854"/>
            <a:ext cx="201707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1044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7574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843558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модуль «Тело»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779662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мастер класс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2999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 физической культуры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Мяльдзин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Ринат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Энвярьевич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283718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«Дыхание - как один из важнейших факторов развития и укрепления здоровья человека»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3810442218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144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1821</TotalTime>
  <Words>563</Words>
  <Application>Microsoft Office PowerPoint</Application>
  <PresentationFormat>Экран (16:9)</PresentationFormat>
  <Paragraphs>72</Paragraphs>
  <Slides>18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Презентация144</vt:lpstr>
      <vt:lpstr>Тема Office</vt:lpstr>
      <vt:lpstr>3_Специальное оформление</vt:lpstr>
      <vt:lpstr>1_Специальное оформление</vt:lpstr>
      <vt:lpstr>4_Специальное оформление</vt:lpstr>
      <vt:lpstr>5_Специальное оформление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ТочкаРоста</cp:lastModifiedBy>
  <cp:revision>157</cp:revision>
  <cp:lastPrinted>2020-11-23T12:54:33Z</cp:lastPrinted>
  <dcterms:created xsi:type="dcterms:W3CDTF">2020-05-23T21:18:15Z</dcterms:created>
  <dcterms:modified xsi:type="dcterms:W3CDTF">2022-12-13T06:51:35Z</dcterms:modified>
</cp:coreProperties>
</file>