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layout7.xml" ContentType="application/vnd.openxmlformats-officedocument.drawingml.diagram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0" r:id="rId3"/>
    <p:sldId id="282" r:id="rId4"/>
    <p:sldId id="265" r:id="rId5"/>
    <p:sldId id="266" r:id="rId6"/>
    <p:sldId id="287" r:id="rId7"/>
    <p:sldId id="284" r:id="rId8"/>
    <p:sldId id="286" r:id="rId9"/>
    <p:sldId id="285" r:id="rId10"/>
    <p:sldId id="283" r:id="rId11"/>
  </p:sldIdLst>
  <p:sldSz cx="9144000" cy="6858000" type="screen4x3"/>
  <p:notesSz cx="6858000" cy="9144000"/>
  <p:custDataLst>
    <p:tags r:id="rId12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Светлый стиль 2 -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129" autoAdjust="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DFAEA24-42CB-4B2A-BA50-6F8A65048331}" type="doc">
      <dgm:prSet loTypeId="urn:microsoft.com/office/officeart/2005/8/layout/b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B32AFB3-E7AD-4E89-B6C3-8CE0BC7157E9}">
      <dgm:prSet phldrT="[Текст]"/>
      <dgm:spPr/>
      <dgm:t>
        <a:bodyPr/>
        <a:lstStyle/>
        <a:p>
          <a:r>
            <a:rPr lang="ru-RU" dirty="0" smtClean="0"/>
            <a:t>Год постройки здания - 1966</a:t>
          </a:r>
          <a:endParaRPr lang="ru-RU" dirty="0"/>
        </a:p>
      </dgm:t>
    </dgm:pt>
    <dgm:pt modelId="{651F2D53-668C-40EA-B41B-E78F407A0209}" type="parTrans" cxnId="{C9411FCE-30CC-4843-8C4B-32E01E9F16D3}">
      <dgm:prSet/>
      <dgm:spPr/>
      <dgm:t>
        <a:bodyPr/>
        <a:lstStyle/>
        <a:p>
          <a:endParaRPr lang="ru-RU"/>
        </a:p>
      </dgm:t>
    </dgm:pt>
    <dgm:pt modelId="{C5F07A8C-1F3A-40CE-9386-25F779DE4C03}" type="sibTrans" cxnId="{C9411FCE-30CC-4843-8C4B-32E01E9F16D3}">
      <dgm:prSet/>
      <dgm:spPr/>
      <dgm:t>
        <a:bodyPr/>
        <a:lstStyle/>
        <a:p>
          <a:endParaRPr lang="ru-RU"/>
        </a:p>
      </dgm:t>
    </dgm:pt>
    <dgm:pt modelId="{A1D16054-1562-42BC-9B51-61D1906CC732}">
      <dgm:prSet phldrT="[Текст]"/>
      <dgm:spPr/>
      <dgm:t>
        <a:bodyPr/>
        <a:lstStyle/>
        <a:p>
          <a:r>
            <a:rPr lang="ru-RU" dirty="0" smtClean="0"/>
            <a:t>Количество обучающихся – 215 человек</a:t>
          </a:r>
          <a:endParaRPr lang="ru-RU" dirty="0"/>
        </a:p>
      </dgm:t>
    </dgm:pt>
    <dgm:pt modelId="{2BDF741A-4A4F-44D0-8014-D78DB1CB5365}" type="parTrans" cxnId="{A1F9362B-C722-4E2F-9549-AB1B92680D68}">
      <dgm:prSet/>
      <dgm:spPr/>
      <dgm:t>
        <a:bodyPr/>
        <a:lstStyle/>
        <a:p>
          <a:endParaRPr lang="ru-RU"/>
        </a:p>
      </dgm:t>
    </dgm:pt>
    <dgm:pt modelId="{2F44FD2C-F428-4AF0-B938-8987ABE9B7DA}" type="sibTrans" cxnId="{A1F9362B-C722-4E2F-9549-AB1B92680D68}">
      <dgm:prSet/>
      <dgm:spPr/>
      <dgm:t>
        <a:bodyPr/>
        <a:lstStyle/>
        <a:p>
          <a:endParaRPr lang="ru-RU"/>
        </a:p>
      </dgm:t>
    </dgm:pt>
    <dgm:pt modelId="{63E92179-4400-4D02-B264-CFD29389F800}">
      <dgm:prSet phldrT="[Текст]"/>
      <dgm:spPr/>
      <dgm:t>
        <a:bodyPr/>
        <a:lstStyle/>
        <a:p>
          <a:r>
            <a:rPr lang="ru-RU" dirty="0" err="1" smtClean="0"/>
            <a:t>Педагогичесчкий</a:t>
          </a:r>
          <a:r>
            <a:rPr lang="ru-RU" dirty="0" smtClean="0"/>
            <a:t> коллектив – 20 человек. Высшая квалификационная категория – 50%</a:t>
          </a:r>
          <a:endParaRPr lang="ru-RU" dirty="0"/>
        </a:p>
      </dgm:t>
    </dgm:pt>
    <dgm:pt modelId="{8B9464E1-AC71-4669-A049-92340182FD7F}" type="parTrans" cxnId="{A6228F47-99AA-4658-BD79-B2299838F7F0}">
      <dgm:prSet/>
      <dgm:spPr/>
      <dgm:t>
        <a:bodyPr/>
        <a:lstStyle/>
        <a:p>
          <a:endParaRPr lang="ru-RU"/>
        </a:p>
      </dgm:t>
    </dgm:pt>
    <dgm:pt modelId="{8E9342D7-6AF3-4A43-9489-96FEBD015E3E}" type="sibTrans" cxnId="{A6228F47-99AA-4658-BD79-B2299838F7F0}">
      <dgm:prSet/>
      <dgm:spPr/>
      <dgm:t>
        <a:bodyPr/>
        <a:lstStyle/>
        <a:p>
          <a:endParaRPr lang="ru-RU"/>
        </a:p>
      </dgm:t>
    </dgm:pt>
    <dgm:pt modelId="{6ED5CFF9-1351-497E-ABE9-17D7CACA329B}">
      <dgm:prSet phldrT="[Текст]"/>
      <dgm:spPr/>
      <dgm:t>
        <a:bodyPr/>
        <a:lstStyle/>
        <a:p>
          <a:r>
            <a:rPr lang="ru-RU" dirty="0" smtClean="0"/>
            <a:t>Педагоги в возрасте до 35 лет – 28%, пенсионного возраста – 25% </a:t>
          </a:r>
          <a:endParaRPr lang="ru-RU" dirty="0"/>
        </a:p>
      </dgm:t>
    </dgm:pt>
    <dgm:pt modelId="{99C82E49-80D0-413D-8BAD-29621F73B20F}" type="parTrans" cxnId="{BA0D9D16-3043-405B-8499-7DBD12EE30D7}">
      <dgm:prSet/>
      <dgm:spPr/>
      <dgm:t>
        <a:bodyPr/>
        <a:lstStyle/>
        <a:p>
          <a:endParaRPr lang="ru-RU"/>
        </a:p>
      </dgm:t>
    </dgm:pt>
    <dgm:pt modelId="{DA52532E-DDD6-41BC-ADFF-912DC43BD13D}" type="sibTrans" cxnId="{BA0D9D16-3043-405B-8499-7DBD12EE30D7}">
      <dgm:prSet/>
      <dgm:spPr/>
      <dgm:t>
        <a:bodyPr/>
        <a:lstStyle/>
        <a:p>
          <a:endParaRPr lang="ru-RU"/>
        </a:p>
      </dgm:t>
    </dgm:pt>
    <dgm:pt modelId="{5150A4C4-2E62-4B25-B0F1-E4BA78BD1A9B}">
      <dgm:prSet phldrT="[Текст]"/>
      <dgm:spPr/>
      <dgm:t>
        <a:bodyPr/>
        <a:lstStyle/>
        <a:p>
          <a:r>
            <a:rPr lang="ru-RU" dirty="0" smtClean="0"/>
            <a:t>Уровень обученности – 100%, качество – 41%</a:t>
          </a:r>
          <a:endParaRPr lang="ru-RU" dirty="0"/>
        </a:p>
      </dgm:t>
    </dgm:pt>
    <dgm:pt modelId="{AE107CEF-CEAD-470E-B7CE-88190A6FC225}" type="parTrans" cxnId="{DD55104A-48BF-4437-8AE5-9CF60ABDB599}">
      <dgm:prSet/>
      <dgm:spPr/>
      <dgm:t>
        <a:bodyPr/>
        <a:lstStyle/>
        <a:p>
          <a:endParaRPr lang="ru-RU"/>
        </a:p>
      </dgm:t>
    </dgm:pt>
    <dgm:pt modelId="{5BD763FA-A7E3-4AC5-AD89-4C5BD0A81A74}" type="sibTrans" cxnId="{DD55104A-48BF-4437-8AE5-9CF60ABDB599}">
      <dgm:prSet/>
      <dgm:spPr/>
      <dgm:t>
        <a:bodyPr/>
        <a:lstStyle/>
        <a:p>
          <a:endParaRPr lang="ru-RU"/>
        </a:p>
      </dgm:t>
    </dgm:pt>
    <dgm:pt modelId="{E784544F-CEBA-44E9-B2E3-5A051E8D1607}">
      <dgm:prSet phldrT="[Текст]"/>
      <dgm:spPr/>
      <dgm:t>
        <a:bodyPr/>
        <a:lstStyle/>
        <a:p>
          <a:r>
            <a:rPr lang="ru-RU" dirty="0" smtClean="0"/>
            <a:t>Структура микрорайона – 21 населенный пункт</a:t>
          </a:r>
          <a:endParaRPr lang="ru-RU" dirty="0"/>
        </a:p>
      </dgm:t>
    </dgm:pt>
    <dgm:pt modelId="{82EBA9B3-446F-4C29-BF83-49F1CDDFAE32}" type="parTrans" cxnId="{47AB36A3-0005-4962-AC81-DF03F8C3AC5F}">
      <dgm:prSet/>
      <dgm:spPr/>
      <dgm:t>
        <a:bodyPr/>
        <a:lstStyle/>
        <a:p>
          <a:endParaRPr lang="ru-RU"/>
        </a:p>
      </dgm:t>
    </dgm:pt>
    <dgm:pt modelId="{6FF9C49C-0C8E-4030-B88C-5E772581592C}" type="sibTrans" cxnId="{47AB36A3-0005-4962-AC81-DF03F8C3AC5F}">
      <dgm:prSet/>
      <dgm:spPr/>
      <dgm:t>
        <a:bodyPr/>
        <a:lstStyle/>
        <a:p>
          <a:endParaRPr lang="ru-RU"/>
        </a:p>
      </dgm:t>
    </dgm:pt>
    <dgm:pt modelId="{82FB2B8C-B687-49E1-AC06-3104446CEF83}">
      <dgm:prSet phldrT="[Текст]"/>
      <dgm:spPr/>
      <dgm:t>
        <a:bodyPr/>
        <a:lstStyle/>
        <a:p>
          <a:r>
            <a:rPr lang="ru-RU" dirty="0" smtClean="0"/>
            <a:t>Удаленность от центра округа –     12 км</a:t>
          </a:r>
          <a:endParaRPr lang="ru-RU" dirty="0"/>
        </a:p>
      </dgm:t>
    </dgm:pt>
    <dgm:pt modelId="{D14A182B-01C9-4CE7-BA56-894D504B077D}" type="parTrans" cxnId="{6688945D-D167-425F-A2F2-E769C38886A5}">
      <dgm:prSet/>
      <dgm:spPr/>
      <dgm:t>
        <a:bodyPr/>
        <a:lstStyle/>
        <a:p>
          <a:endParaRPr lang="ru-RU"/>
        </a:p>
      </dgm:t>
    </dgm:pt>
    <dgm:pt modelId="{D76A853D-7029-4D6C-A4A0-E22C69C0A783}" type="sibTrans" cxnId="{6688945D-D167-425F-A2F2-E769C38886A5}">
      <dgm:prSet/>
      <dgm:spPr/>
      <dgm:t>
        <a:bodyPr/>
        <a:lstStyle/>
        <a:p>
          <a:endParaRPr lang="ru-RU"/>
        </a:p>
      </dgm:t>
    </dgm:pt>
    <dgm:pt modelId="{5CAB1F0A-4C97-4B11-BA41-7DDF85231D73}">
      <dgm:prSet phldrT="[Текст]"/>
      <dgm:spPr/>
      <dgm:t>
        <a:bodyPr/>
        <a:lstStyle/>
        <a:p>
          <a:r>
            <a:rPr lang="ru-RU" dirty="0" smtClean="0"/>
            <a:t>Охват дополнительным образованием – 89,7%</a:t>
          </a:r>
          <a:endParaRPr lang="ru-RU" dirty="0"/>
        </a:p>
      </dgm:t>
    </dgm:pt>
    <dgm:pt modelId="{35EDB878-2AEA-42DB-B137-760FA350D526}" type="parTrans" cxnId="{D9B839FA-B169-4FBB-A112-EB69A5DC562E}">
      <dgm:prSet/>
      <dgm:spPr/>
      <dgm:t>
        <a:bodyPr/>
        <a:lstStyle/>
        <a:p>
          <a:endParaRPr lang="ru-RU"/>
        </a:p>
      </dgm:t>
    </dgm:pt>
    <dgm:pt modelId="{A6C792F8-6194-4D77-9FEB-2E6380E75C1E}" type="sibTrans" cxnId="{D9B839FA-B169-4FBB-A112-EB69A5DC562E}">
      <dgm:prSet/>
      <dgm:spPr/>
      <dgm:t>
        <a:bodyPr/>
        <a:lstStyle/>
        <a:p>
          <a:endParaRPr lang="ru-RU"/>
        </a:p>
      </dgm:t>
    </dgm:pt>
    <dgm:pt modelId="{DD667E57-4F27-4829-A609-172F8A8CCEDE}">
      <dgm:prSet phldrT="[Текст]"/>
      <dgm:spPr/>
      <dgm:t>
        <a:bodyPr/>
        <a:lstStyle/>
        <a:p>
          <a:r>
            <a:rPr lang="ru-RU" dirty="0" smtClean="0"/>
            <a:t>Средний возраст педагогического коллектива - 48 лет </a:t>
          </a:r>
          <a:endParaRPr lang="ru-RU" dirty="0"/>
        </a:p>
      </dgm:t>
    </dgm:pt>
    <dgm:pt modelId="{127409E2-74F8-488A-89E0-2B69DDA3B97F}" type="parTrans" cxnId="{632AD376-71AC-4437-B59A-4223530FC2B5}">
      <dgm:prSet/>
      <dgm:spPr/>
      <dgm:t>
        <a:bodyPr/>
        <a:lstStyle/>
        <a:p>
          <a:endParaRPr lang="ru-RU"/>
        </a:p>
      </dgm:t>
    </dgm:pt>
    <dgm:pt modelId="{4212CDD3-71E4-46DF-A7F7-7514622FDF85}" type="sibTrans" cxnId="{632AD376-71AC-4437-B59A-4223530FC2B5}">
      <dgm:prSet/>
      <dgm:spPr/>
      <dgm:t>
        <a:bodyPr/>
        <a:lstStyle/>
        <a:p>
          <a:endParaRPr lang="ru-RU"/>
        </a:p>
      </dgm:t>
    </dgm:pt>
    <dgm:pt modelId="{D73A6851-9D07-4D70-BDCD-9A381F839BFA}" type="pres">
      <dgm:prSet presAssocID="{2DFAEA24-42CB-4B2A-BA50-6F8A65048331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32CC535E-AE75-44B9-A330-EF928B694649}" type="pres">
      <dgm:prSet presAssocID="{AB32AFB3-E7AD-4E89-B6C3-8CE0BC7157E9}" presName="compNode" presStyleCnt="0"/>
      <dgm:spPr/>
    </dgm:pt>
    <dgm:pt modelId="{9745D7A9-9BD6-46CB-8E69-9EDF987F4986}" type="pres">
      <dgm:prSet presAssocID="{AB32AFB3-E7AD-4E89-B6C3-8CE0BC7157E9}" presName="dummyConnPt" presStyleCnt="0"/>
      <dgm:spPr/>
    </dgm:pt>
    <dgm:pt modelId="{ADAA3234-18F1-4BC7-BE20-83C5BE4253C9}" type="pres">
      <dgm:prSet presAssocID="{AB32AFB3-E7AD-4E89-B6C3-8CE0BC7157E9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5249CC-2898-4936-AD21-E6C3C3E644B3}" type="pres">
      <dgm:prSet presAssocID="{C5F07A8C-1F3A-40CE-9386-25F779DE4C03}" presName="sibTrans" presStyleLbl="bgSibTrans2D1" presStyleIdx="0" presStyleCnt="8"/>
      <dgm:spPr/>
      <dgm:t>
        <a:bodyPr/>
        <a:lstStyle/>
        <a:p>
          <a:endParaRPr lang="ru-RU"/>
        </a:p>
      </dgm:t>
    </dgm:pt>
    <dgm:pt modelId="{C9A02849-5596-4A1F-B528-02417B1C0FD4}" type="pres">
      <dgm:prSet presAssocID="{A1D16054-1562-42BC-9B51-61D1906CC732}" presName="compNode" presStyleCnt="0"/>
      <dgm:spPr/>
    </dgm:pt>
    <dgm:pt modelId="{739AACB7-E849-42B9-82F4-FC67A949BB26}" type="pres">
      <dgm:prSet presAssocID="{A1D16054-1562-42BC-9B51-61D1906CC732}" presName="dummyConnPt" presStyleCnt="0"/>
      <dgm:spPr/>
    </dgm:pt>
    <dgm:pt modelId="{1205346B-C9C5-4BFF-960A-2EE93EC806CC}" type="pres">
      <dgm:prSet presAssocID="{A1D16054-1562-42BC-9B51-61D1906CC732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907EA2A-FB94-4611-8F1C-8EB9FBAD899B}" type="pres">
      <dgm:prSet presAssocID="{2F44FD2C-F428-4AF0-B938-8987ABE9B7DA}" presName="sibTrans" presStyleLbl="bgSibTrans2D1" presStyleIdx="1" presStyleCnt="8"/>
      <dgm:spPr/>
      <dgm:t>
        <a:bodyPr/>
        <a:lstStyle/>
        <a:p>
          <a:endParaRPr lang="ru-RU"/>
        </a:p>
      </dgm:t>
    </dgm:pt>
    <dgm:pt modelId="{ABAE6EFB-1263-42C9-AE8E-0793C0D302FA}" type="pres">
      <dgm:prSet presAssocID="{63E92179-4400-4D02-B264-CFD29389F800}" presName="compNode" presStyleCnt="0"/>
      <dgm:spPr/>
    </dgm:pt>
    <dgm:pt modelId="{8B55CD54-D2C2-4953-B878-B582693B8BC2}" type="pres">
      <dgm:prSet presAssocID="{63E92179-4400-4D02-B264-CFD29389F800}" presName="dummyConnPt" presStyleCnt="0"/>
      <dgm:spPr/>
    </dgm:pt>
    <dgm:pt modelId="{E0E72D4D-5CDE-45CE-A7E2-B8E45B6948C7}" type="pres">
      <dgm:prSet presAssocID="{63E92179-4400-4D02-B264-CFD29389F800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C99A05C-A0E0-4AF8-B06E-D64DC9DA003D}" type="pres">
      <dgm:prSet presAssocID="{8E9342D7-6AF3-4A43-9489-96FEBD015E3E}" presName="sibTrans" presStyleLbl="bgSibTrans2D1" presStyleIdx="2" presStyleCnt="8"/>
      <dgm:spPr/>
      <dgm:t>
        <a:bodyPr/>
        <a:lstStyle/>
        <a:p>
          <a:endParaRPr lang="ru-RU"/>
        </a:p>
      </dgm:t>
    </dgm:pt>
    <dgm:pt modelId="{B44002E2-3995-4828-A92D-322727A2F0E8}" type="pres">
      <dgm:prSet presAssocID="{6ED5CFF9-1351-497E-ABE9-17D7CACA329B}" presName="compNode" presStyleCnt="0"/>
      <dgm:spPr/>
    </dgm:pt>
    <dgm:pt modelId="{5E5A8B2C-5D5A-4AB0-A4F3-BC931CEB5D07}" type="pres">
      <dgm:prSet presAssocID="{6ED5CFF9-1351-497E-ABE9-17D7CACA329B}" presName="dummyConnPt" presStyleCnt="0"/>
      <dgm:spPr/>
    </dgm:pt>
    <dgm:pt modelId="{F64D1962-FAF1-48CC-A4B7-204B0BEE607E}" type="pres">
      <dgm:prSet presAssocID="{6ED5CFF9-1351-497E-ABE9-17D7CACA329B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579A5B3-E7BB-4DA1-816E-44A02EDEB94A}" type="pres">
      <dgm:prSet presAssocID="{DA52532E-DDD6-41BC-ADFF-912DC43BD13D}" presName="sibTrans" presStyleLbl="bgSibTrans2D1" presStyleIdx="3" presStyleCnt="8"/>
      <dgm:spPr/>
      <dgm:t>
        <a:bodyPr/>
        <a:lstStyle/>
        <a:p>
          <a:endParaRPr lang="ru-RU"/>
        </a:p>
      </dgm:t>
    </dgm:pt>
    <dgm:pt modelId="{DB24D6EC-7E54-432D-B675-79C608BCA639}" type="pres">
      <dgm:prSet presAssocID="{5150A4C4-2E62-4B25-B0F1-E4BA78BD1A9B}" presName="compNode" presStyleCnt="0"/>
      <dgm:spPr/>
    </dgm:pt>
    <dgm:pt modelId="{43787842-AC21-41B0-A1D7-D776A2BE1EB0}" type="pres">
      <dgm:prSet presAssocID="{5150A4C4-2E62-4B25-B0F1-E4BA78BD1A9B}" presName="dummyConnPt" presStyleCnt="0"/>
      <dgm:spPr/>
    </dgm:pt>
    <dgm:pt modelId="{F33AA5FE-8069-4E23-9178-31BCA9DAFC87}" type="pres">
      <dgm:prSet presAssocID="{5150A4C4-2E62-4B25-B0F1-E4BA78BD1A9B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0E45B8A-9CDE-4CC0-B936-05976E33A5AD}" type="pres">
      <dgm:prSet presAssocID="{5BD763FA-A7E3-4AC5-AD89-4C5BD0A81A74}" presName="sibTrans" presStyleLbl="bgSibTrans2D1" presStyleIdx="4" presStyleCnt="8"/>
      <dgm:spPr/>
      <dgm:t>
        <a:bodyPr/>
        <a:lstStyle/>
        <a:p>
          <a:endParaRPr lang="ru-RU"/>
        </a:p>
      </dgm:t>
    </dgm:pt>
    <dgm:pt modelId="{AE8C5DF7-900F-40E2-AB67-D2EDDED54BB4}" type="pres">
      <dgm:prSet presAssocID="{E784544F-CEBA-44E9-B2E3-5A051E8D1607}" presName="compNode" presStyleCnt="0"/>
      <dgm:spPr/>
    </dgm:pt>
    <dgm:pt modelId="{E7D7065A-22D2-4BEF-819D-EE8C49825030}" type="pres">
      <dgm:prSet presAssocID="{E784544F-CEBA-44E9-B2E3-5A051E8D1607}" presName="dummyConnPt" presStyleCnt="0"/>
      <dgm:spPr/>
    </dgm:pt>
    <dgm:pt modelId="{FCAEF364-A37A-4E6F-A434-55143E89A92C}" type="pres">
      <dgm:prSet presAssocID="{E784544F-CEBA-44E9-B2E3-5A051E8D1607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3B3647-EC6B-48D5-AFC7-5DF0D6E25A4F}" type="pres">
      <dgm:prSet presAssocID="{6FF9C49C-0C8E-4030-B88C-5E772581592C}" presName="sibTrans" presStyleLbl="bgSibTrans2D1" presStyleIdx="5" presStyleCnt="8"/>
      <dgm:spPr/>
      <dgm:t>
        <a:bodyPr/>
        <a:lstStyle/>
        <a:p>
          <a:endParaRPr lang="ru-RU"/>
        </a:p>
      </dgm:t>
    </dgm:pt>
    <dgm:pt modelId="{50EFD1F9-4A97-4E03-941A-55C0CE92EC1F}" type="pres">
      <dgm:prSet presAssocID="{82FB2B8C-B687-49E1-AC06-3104446CEF83}" presName="compNode" presStyleCnt="0"/>
      <dgm:spPr/>
    </dgm:pt>
    <dgm:pt modelId="{FE5833DE-2BCD-4BFF-A95D-52CEE2BDD262}" type="pres">
      <dgm:prSet presAssocID="{82FB2B8C-B687-49E1-AC06-3104446CEF83}" presName="dummyConnPt" presStyleCnt="0"/>
      <dgm:spPr/>
    </dgm:pt>
    <dgm:pt modelId="{57549BCC-0D27-46FF-B81F-B2ABC7F2276F}" type="pres">
      <dgm:prSet presAssocID="{82FB2B8C-B687-49E1-AC06-3104446CEF83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AEBD0A-5BFA-4776-AA0D-602E0C454832}" type="pres">
      <dgm:prSet presAssocID="{D76A853D-7029-4D6C-A4A0-E22C69C0A783}" presName="sibTrans" presStyleLbl="bgSibTrans2D1" presStyleIdx="6" presStyleCnt="8"/>
      <dgm:spPr/>
      <dgm:t>
        <a:bodyPr/>
        <a:lstStyle/>
        <a:p>
          <a:endParaRPr lang="ru-RU"/>
        </a:p>
      </dgm:t>
    </dgm:pt>
    <dgm:pt modelId="{5A8C7E25-55D4-411C-8E20-76DECB3A6C9C}" type="pres">
      <dgm:prSet presAssocID="{5CAB1F0A-4C97-4B11-BA41-7DDF85231D73}" presName="compNode" presStyleCnt="0"/>
      <dgm:spPr/>
    </dgm:pt>
    <dgm:pt modelId="{267401AB-7D47-4697-A989-3EBE30BD2DDD}" type="pres">
      <dgm:prSet presAssocID="{5CAB1F0A-4C97-4B11-BA41-7DDF85231D73}" presName="dummyConnPt" presStyleCnt="0"/>
      <dgm:spPr/>
    </dgm:pt>
    <dgm:pt modelId="{35C185C5-2B4E-4AD2-9CBB-F5E38E7E7717}" type="pres">
      <dgm:prSet presAssocID="{5CAB1F0A-4C97-4B11-BA41-7DDF85231D73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718A61-CBE2-45A0-8F1C-99AF7FB38A35}" type="pres">
      <dgm:prSet presAssocID="{A6C792F8-6194-4D77-9FEB-2E6380E75C1E}" presName="sibTrans" presStyleLbl="bgSibTrans2D1" presStyleIdx="7" presStyleCnt="8"/>
      <dgm:spPr/>
      <dgm:t>
        <a:bodyPr/>
        <a:lstStyle/>
        <a:p>
          <a:endParaRPr lang="ru-RU"/>
        </a:p>
      </dgm:t>
    </dgm:pt>
    <dgm:pt modelId="{A6294B75-74C6-48C6-84E3-37DF09AFF2CF}" type="pres">
      <dgm:prSet presAssocID="{DD667E57-4F27-4829-A609-172F8A8CCEDE}" presName="compNode" presStyleCnt="0"/>
      <dgm:spPr/>
    </dgm:pt>
    <dgm:pt modelId="{55565599-EF15-4048-84CB-8D356DC0D99B}" type="pres">
      <dgm:prSet presAssocID="{DD667E57-4F27-4829-A609-172F8A8CCEDE}" presName="dummyConnPt" presStyleCnt="0"/>
      <dgm:spPr/>
    </dgm:pt>
    <dgm:pt modelId="{6C580813-1F11-45AC-845C-971E1C28C6BA}" type="pres">
      <dgm:prSet presAssocID="{DD667E57-4F27-4829-A609-172F8A8CCEDE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32AD376-71AC-4437-B59A-4223530FC2B5}" srcId="{2DFAEA24-42CB-4B2A-BA50-6F8A65048331}" destId="{DD667E57-4F27-4829-A609-172F8A8CCEDE}" srcOrd="8" destOrd="0" parTransId="{127409E2-74F8-488A-89E0-2B69DDA3B97F}" sibTransId="{4212CDD3-71E4-46DF-A7F7-7514622FDF85}"/>
    <dgm:cxn modelId="{6AE8D2B6-CEDA-4B71-AE84-02D8AD4C3985}" type="presOf" srcId="{5CAB1F0A-4C97-4B11-BA41-7DDF85231D73}" destId="{35C185C5-2B4E-4AD2-9CBB-F5E38E7E7717}" srcOrd="0" destOrd="0" presId="urn:microsoft.com/office/officeart/2005/8/layout/bProcess4"/>
    <dgm:cxn modelId="{DD55104A-48BF-4437-8AE5-9CF60ABDB599}" srcId="{2DFAEA24-42CB-4B2A-BA50-6F8A65048331}" destId="{5150A4C4-2E62-4B25-B0F1-E4BA78BD1A9B}" srcOrd="4" destOrd="0" parTransId="{AE107CEF-CEAD-470E-B7CE-88190A6FC225}" sibTransId="{5BD763FA-A7E3-4AC5-AD89-4C5BD0A81A74}"/>
    <dgm:cxn modelId="{7387663B-8933-4E42-BCB1-91188902A74E}" type="presOf" srcId="{AB32AFB3-E7AD-4E89-B6C3-8CE0BC7157E9}" destId="{ADAA3234-18F1-4BC7-BE20-83C5BE4253C9}" srcOrd="0" destOrd="0" presId="urn:microsoft.com/office/officeart/2005/8/layout/bProcess4"/>
    <dgm:cxn modelId="{BA0D9D16-3043-405B-8499-7DBD12EE30D7}" srcId="{2DFAEA24-42CB-4B2A-BA50-6F8A65048331}" destId="{6ED5CFF9-1351-497E-ABE9-17D7CACA329B}" srcOrd="3" destOrd="0" parTransId="{99C82E49-80D0-413D-8BAD-29621F73B20F}" sibTransId="{DA52532E-DDD6-41BC-ADFF-912DC43BD13D}"/>
    <dgm:cxn modelId="{769022C2-0919-4A44-9EB2-A7BF2A9B6254}" type="presOf" srcId="{A1D16054-1562-42BC-9B51-61D1906CC732}" destId="{1205346B-C9C5-4BFF-960A-2EE93EC806CC}" srcOrd="0" destOrd="0" presId="urn:microsoft.com/office/officeart/2005/8/layout/bProcess4"/>
    <dgm:cxn modelId="{0352EF15-2F9A-442F-A700-0709B1C6A05B}" type="presOf" srcId="{8E9342D7-6AF3-4A43-9489-96FEBD015E3E}" destId="{FC99A05C-A0E0-4AF8-B06E-D64DC9DA003D}" srcOrd="0" destOrd="0" presId="urn:microsoft.com/office/officeart/2005/8/layout/bProcess4"/>
    <dgm:cxn modelId="{38972C11-B4E5-4D7E-80AD-57BDD6C3508C}" type="presOf" srcId="{2F44FD2C-F428-4AF0-B938-8987ABE9B7DA}" destId="{3907EA2A-FB94-4611-8F1C-8EB9FBAD899B}" srcOrd="0" destOrd="0" presId="urn:microsoft.com/office/officeart/2005/8/layout/bProcess4"/>
    <dgm:cxn modelId="{C4319BF5-98FF-4970-A86E-663679F10FF4}" type="presOf" srcId="{5150A4C4-2E62-4B25-B0F1-E4BA78BD1A9B}" destId="{F33AA5FE-8069-4E23-9178-31BCA9DAFC87}" srcOrd="0" destOrd="0" presId="urn:microsoft.com/office/officeart/2005/8/layout/bProcess4"/>
    <dgm:cxn modelId="{01D45FF5-E978-4F57-B019-2F2C7B15F20B}" type="presOf" srcId="{2DFAEA24-42CB-4B2A-BA50-6F8A65048331}" destId="{D73A6851-9D07-4D70-BDCD-9A381F839BFA}" srcOrd="0" destOrd="0" presId="urn:microsoft.com/office/officeart/2005/8/layout/bProcess4"/>
    <dgm:cxn modelId="{6688945D-D167-425F-A2F2-E769C38886A5}" srcId="{2DFAEA24-42CB-4B2A-BA50-6F8A65048331}" destId="{82FB2B8C-B687-49E1-AC06-3104446CEF83}" srcOrd="6" destOrd="0" parTransId="{D14A182B-01C9-4CE7-BA56-894D504B077D}" sibTransId="{D76A853D-7029-4D6C-A4A0-E22C69C0A783}"/>
    <dgm:cxn modelId="{95CDE21B-7C0B-423F-AA19-BA79466094D2}" type="presOf" srcId="{D76A853D-7029-4D6C-A4A0-E22C69C0A783}" destId="{CAAEBD0A-5BFA-4776-AA0D-602E0C454832}" srcOrd="0" destOrd="0" presId="urn:microsoft.com/office/officeart/2005/8/layout/bProcess4"/>
    <dgm:cxn modelId="{EA38BED0-A0E5-402B-9BB4-658503BB8651}" type="presOf" srcId="{63E92179-4400-4D02-B264-CFD29389F800}" destId="{E0E72D4D-5CDE-45CE-A7E2-B8E45B6948C7}" srcOrd="0" destOrd="0" presId="urn:microsoft.com/office/officeart/2005/8/layout/bProcess4"/>
    <dgm:cxn modelId="{C0A783AE-660E-40DB-A9FA-591D0FF63B5A}" type="presOf" srcId="{6ED5CFF9-1351-497E-ABE9-17D7CACA329B}" destId="{F64D1962-FAF1-48CC-A4B7-204B0BEE607E}" srcOrd="0" destOrd="0" presId="urn:microsoft.com/office/officeart/2005/8/layout/bProcess4"/>
    <dgm:cxn modelId="{47AB36A3-0005-4962-AC81-DF03F8C3AC5F}" srcId="{2DFAEA24-42CB-4B2A-BA50-6F8A65048331}" destId="{E784544F-CEBA-44E9-B2E3-5A051E8D1607}" srcOrd="5" destOrd="0" parTransId="{82EBA9B3-446F-4C29-BF83-49F1CDDFAE32}" sibTransId="{6FF9C49C-0C8E-4030-B88C-5E772581592C}"/>
    <dgm:cxn modelId="{F172BEC1-2423-4DB4-9A4E-B332561A0664}" type="presOf" srcId="{C5F07A8C-1F3A-40CE-9386-25F779DE4C03}" destId="{DB5249CC-2898-4936-AD21-E6C3C3E644B3}" srcOrd="0" destOrd="0" presId="urn:microsoft.com/office/officeart/2005/8/layout/bProcess4"/>
    <dgm:cxn modelId="{4B29D65C-FEDE-40D6-946E-F433FF347C94}" type="presOf" srcId="{6FF9C49C-0C8E-4030-B88C-5E772581592C}" destId="{093B3647-EC6B-48D5-AFC7-5DF0D6E25A4F}" srcOrd="0" destOrd="0" presId="urn:microsoft.com/office/officeart/2005/8/layout/bProcess4"/>
    <dgm:cxn modelId="{95D976B1-A7C4-4FD1-98BA-46913BACECD4}" type="presOf" srcId="{E784544F-CEBA-44E9-B2E3-5A051E8D1607}" destId="{FCAEF364-A37A-4E6F-A434-55143E89A92C}" srcOrd="0" destOrd="0" presId="urn:microsoft.com/office/officeart/2005/8/layout/bProcess4"/>
    <dgm:cxn modelId="{3C00A62D-A0BC-4B78-903A-D2CD9B47C09A}" type="presOf" srcId="{DD667E57-4F27-4829-A609-172F8A8CCEDE}" destId="{6C580813-1F11-45AC-845C-971E1C28C6BA}" srcOrd="0" destOrd="0" presId="urn:microsoft.com/office/officeart/2005/8/layout/bProcess4"/>
    <dgm:cxn modelId="{A6228F47-99AA-4658-BD79-B2299838F7F0}" srcId="{2DFAEA24-42CB-4B2A-BA50-6F8A65048331}" destId="{63E92179-4400-4D02-B264-CFD29389F800}" srcOrd="2" destOrd="0" parTransId="{8B9464E1-AC71-4669-A049-92340182FD7F}" sibTransId="{8E9342D7-6AF3-4A43-9489-96FEBD015E3E}"/>
    <dgm:cxn modelId="{25C35482-F580-4B2B-8582-AA891CD43C17}" type="presOf" srcId="{DA52532E-DDD6-41BC-ADFF-912DC43BD13D}" destId="{4579A5B3-E7BB-4DA1-816E-44A02EDEB94A}" srcOrd="0" destOrd="0" presId="urn:microsoft.com/office/officeart/2005/8/layout/bProcess4"/>
    <dgm:cxn modelId="{E4CF2A69-F9DD-41FA-94A1-C02EE943323F}" type="presOf" srcId="{5BD763FA-A7E3-4AC5-AD89-4C5BD0A81A74}" destId="{E0E45B8A-9CDE-4CC0-B936-05976E33A5AD}" srcOrd="0" destOrd="0" presId="urn:microsoft.com/office/officeart/2005/8/layout/bProcess4"/>
    <dgm:cxn modelId="{A1F9362B-C722-4E2F-9549-AB1B92680D68}" srcId="{2DFAEA24-42CB-4B2A-BA50-6F8A65048331}" destId="{A1D16054-1562-42BC-9B51-61D1906CC732}" srcOrd="1" destOrd="0" parTransId="{2BDF741A-4A4F-44D0-8014-D78DB1CB5365}" sibTransId="{2F44FD2C-F428-4AF0-B938-8987ABE9B7DA}"/>
    <dgm:cxn modelId="{D9B839FA-B169-4FBB-A112-EB69A5DC562E}" srcId="{2DFAEA24-42CB-4B2A-BA50-6F8A65048331}" destId="{5CAB1F0A-4C97-4B11-BA41-7DDF85231D73}" srcOrd="7" destOrd="0" parTransId="{35EDB878-2AEA-42DB-B137-760FA350D526}" sibTransId="{A6C792F8-6194-4D77-9FEB-2E6380E75C1E}"/>
    <dgm:cxn modelId="{DDB1660C-F593-4FA8-BC62-37614F8E9B12}" type="presOf" srcId="{82FB2B8C-B687-49E1-AC06-3104446CEF83}" destId="{57549BCC-0D27-46FF-B81F-B2ABC7F2276F}" srcOrd="0" destOrd="0" presId="urn:microsoft.com/office/officeart/2005/8/layout/bProcess4"/>
    <dgm:cxn modelId="{C9411FCE-30CC-4843-8C4B-32E01E9F16D3}" srcId="{2DFAEA24-42CB-4B2A-BA50-6F8A65048331}" destId="{AB32AFB3-E7AD-4E89-B6C3-8CE0BC7157E9}" srcOrd="0" destOrd="0" parTransId="{651F2D53-668C-40EA-B41B-E78F407A0209}" sibTransId="{C5F07A8C-1F3A-40CE-9386-25F779DE4C03}"/>
    <dgm:cxn modelId="{8A38F253-1320-408E-BD22-18446E3E256F}" type="presOf" srcId="{A6C792F8-6194-4D77-9FEB-2E6380E75C1E}" destId="{4C718A61-CBE2-45A0-8F1C-99AF7FB38A35}" srcOrd="0" destOrd="0" presId="urn:microsoft.com/office/officeart/2005/8/layout/bProcess4"/>
    <dgm:cxn modelId="{64272D51-2753-4AA5-8022-A1E7F173B5EF}" type="presParOf" srcId="{D73A6851-9D07-4D70-BDCD-9A381F839BFA}" destId="{32CC535E-AE75-44B9-A330-EF928B694649}" srcOrd="0" destOrd="0" presId="urn:microsoft.com/office/officeart/2005/8/layout/bProcess4"/>
    <dgm:cxn modelId="{2C1D1A5C-29C6-475C-9308-B810FC2148EF}" type="presParOf" srcId="{32CC535E-AE75-44B9-A330-EF928B694649}" destId="{9745D7A9-9BD6-46CB-8E69-9EDF987F4986}" srcOrd="0" destOrd="0" presId="urn:microsoft.com/office/officeart/2005/8/layout/bProcess4"/>
    <dgm:cxn modelId="{3D4F5334-E359-4261-A1E3-3149F368C871}" type="presParOf" srcId="{32CC535E-AE75-44B9-A330-EF928B694649}" destId="{ADAA3234-18F1-4BC7-BE20-83C5BE4253C9}" srcOrd="1" destOrd="0" presId="urn:microsoft.com/office/officeart/2005/8/layout/bProcess4"/>
    <dgm:cxn modelId="{9E087B6A-EDE3-4A47-B78E-AA7E47D67E45}" type="presParOf" srcId="{D73A6851-9D07-4D70-BDCD-9A381F839BFA}" destId="{DB5249CC-2898-4936-AD21-E6C3C3E644B3}" srcOrd="1" destOrd="0" presId="urn:microsoft.com/office/officeart/2005/8/layout/bProcess4"/>
    <dgm:cxn modelId="{E7195AE6-D4CD-4E89-93BD-4F978F371CD3}" type="presParOf" srcId="{D73A6851-9D07-4D70-BDCD-9A381F839BFA}" destId="{C9A02849-5596-4A1F-B528-02417B1C0FD4}" srcOrd="2" destOrd="0" presId="urn:microsoft.com/office/officeart/2005/8/layout/bProcess4"/>
    <dgm:cxn modelId="{93005CA9-0864-4544-8CD9-39F5CAFC393B}" type="presParOf" srcId="{C9A02849-5596-4A1F-B528-02417B1C0FD4}" destId="{739AACB7-E849-42B9-82F4-FC67A949BB26}" srcOrd="0" destOrd="0" presId="urn:microsoft.com/office/officeart/2005/8/layout/bProcess4"/>
    <dgm:cxn modelId="{38F2B5EC-8E00-47C0-8EC3-A5FFCFC99A28}" type="presParOf" srcId="{C9A02849-5596-4A1F-B528-02417B1C0FD4}" destId="{1205346B-C9C5-4BFF-960A-2EE93EC806CC}" srcOrd="1" destOrd="0" presId="urn:microsoft.com/office/officeart/2005/8/layout/bProcess4"/>
    <dgm:cxn modelId="{DF5DEBF4-70AD-4384-BD57-D8649BDD3675}" type="presParOf" srcId="{D73A6851-9D07-4D70-BDCD-9A381F839BFA}" destId="{3907EA2A-FB94-4611-8F1C-8EB9FBAD899B}" srcOrd="3" destOrd="0" presId="urn:microsoft.com/office/officeart/2005/8/layout/bProcess4"/>
    <dgm:cxn modelId="{13184561-CF14-435C-9003-D42754B177A0}" type="presParOf" srcId="{D73A6851-9D07-4D70-BDCD-9A381F839BFA}" destId="{ABAE6EFB-1263-42C9-AE8E-0793C0D302FA}" srcOrd="4" destOrd="0" presId="urn:microsoft.com/office/officeart/2005/8/layout/bProcess4"/>
    <dgm:cxn modelId="{F74EE776-3AD9-4D7C-80D6-7E1E3AC3FB07}" type="presParOf" srcId="{ABAE6EFB-1263-42C9-AE8E-0793C0D302FA}" destId="{8B55CD54-D2C2-4953-B878-B582693B8BC2}" srcOrd="0" destOrd="0" presId="urn:microsoft.com/office/officeart/2005/8/layout/bProcess4"/>
    <dgm:cxn modelId="{60BD6756-40BE-440D-B84E-F08DE8636D29}" type="presParOf" srcId="{ABAE6EFB-1263-42C9-AE8E-0793C0D302FA}" destId="{E0E72D4D-5CDE-45CE-A7E2-B8E45B6948C7}" srcOrd="1" destOrd="0" presId="urn:microsoft.com/office/officeart/2005/8/layout/bProcess4"/>
    <dgm:cxn modelId="{2FE2B457-86E0-4755-8672-D8C0052CD617}" type="presParOf" srcId="{D73A6851-9D07-4D70-BDCD-9A381F839BFA}" destId="{FC99A05C-A0E0-4AF8-B06E-D64DC9DA003D}" srcOrd="5" destOrd="0" presId="urn:microsoft.com/office/officeart/2005/8/layout/bProcess4"/>
    <dgm:cxn modelId="{683A719C-3F67-4897-95E4-7F1A9E92DDC9}" type="presParOf" srcId="{D73A6851-9D07-4D70-BDCD-9A381F839BFA}" destId="{B44002E2-3995-4828-A92D-322727A2F0E8}" srcOrd="6" destOrd="0" presId="urn:microsoft.com/office/officeart/2005/8/layout/bProcess4"/>
    <dgm:cxn modelId="{1D321A79-AB0B-4FC0-9152-217795EDC922}" type="presParOf" srcId="{B44002E2-3995-4828-A92D-322727A2F0E8}" destId="{5E5A8B2C-5D5A-4AB0-A4F3-BC931CEB5D07}" srcOrd="0" destOrd="0" presId="urn:microsoft.com/office/officeart/2005/8/layout/bProcess4"/>
    <dgm:cxn modelId="{E6853C69-15EB-47D3-B9AC-2B939AF13298}" type="presParOf" srcId="{B44002E2-3995-4828-A92D-322727A2F0E8}" destId="{F64D1962-FAF1-48CC-A4B7-204B0BEE607E}" srcOrd="1" destOrd="0" presId="urn:microsoft.com/office/officeart/2005/8/layout/bProcess4"/>
    <dgm:cxn modelId="{4C5475E4-0BF2-4DE5-84E5-A8DD4136E3C9}" type="presParOf" srcId="{D73A6851-9D07-4D70-BDCD-9A381F839BFA}" destId="{4579A5B3-E7BB-4DA1-816E-44A02EDEB94A}" srcOrd="7" destOrd="0" presId="urn:microsoft.com/office/officeart/2005/8/layout/bProcess4"/>
    <dgm:cxn modelId="{1447CAB5-93E4-489B-8BF7-B29DCEFBEEED}" type="presParOf" srcId="{D73A6851-9D07-4D70-BDCD-9A381F839BFA}" destId="{DB24D6EC-7E54-432D-B675-79C608BCA639}" srcOrd="8" destOrd="0" presId="urn:microsoft.com/office/officeart/2005/8/layout/bProcess4"/>
    <dgm:cxn modelId="{3335E114-B431-4A5E-85A7-82F2A0DD7751}" type="presParOf" srcId="{DB24D6EC-7E54-432D-B675-79C608BCA639}" destId="{43787842-AC21-41B0-A1D7-D776A2BE1EB0}" srcOrd="0" destOrd="0" presId="urn:microsoft.com/office/officeart/2005/8/layout/bProcess4"/>
    <dgm:cxn modelId="{A2D71B74-557E-44A8-8AF8-7A9146DEEB45}" type="presParOf" srcId="{DB24D6EC-7E54-432D-B675-79C608BCA639}" destId="{F33AA5FE-8069-4E23-9178-31BCA9DAFC87}" srcOrd="1" destOrd="0" presId="urn:microsoft.com/office/officeart/2005/8/layout/bProcess4"/>
    <dgm:cxn modelId="{5A7BD1AB-5600-43FA-828F-39B19D88D91C}" type="presParOf" srcId="{D73A6851-9D07-4D70-BDCD-9A381F839BFA}" destId="{E0E45B8A-9CDE-4CC0-B936-05976E33A5AD}" srcOrd="9" destOrd="0" presId="urn:microsoft.com/office/officeart/2005/8/layout/bProcess4"/>
    <dgm:cxn modelId="{A9051444-E8F4-4916-AFD2-B6D8CCD536C5}" type="presParOf" srcId="{D73A6851-9D07-4D70-BDCD-9A381F839BFA}" destId="{AE8C5DF7-900F-40E2-AB67-D2EDDED54BB4}" srcOrd="10" destOrd="0" presId="urn:microsoft.com/office/officeart/2005/8/layout/bProcess4"/>
    <dgm:cxn modelId="{3DBA5FF3-6D77-411F-A1A7-A606A507CF6E}" type="presParOf" srcId="{AE8C5DF7-900F-40E2-AB67-D2EDDED54BB4}" destId="{E7D7065A-22D2-4BEF-819D-EE8C49825030}" srcOrd="0" destOrd="0" presId="urn:microsoft.com/office/officeart/2005/8/layout/bProcess4"/>
    <dgm:cxn modelId="{34919C1D-0E2F-4E8B-8B31-F10D4AC536F1}" type="presParOf" srcId="{AE8C5DF7-900F-40E2-AB67-D2EDDED54BB4}" destId="{FCAEF364-A37A-4E6F-A434-55143E89A92C}" srcOrd="1" destOrd="0" presId="urn:microsoft.com/office/officeart/2005/8/layout/bProcess4"/>
    <dgm:cxn modelId="{23C87694-CA9D-4845-9F73-87E3D0E3E7F4}" type="presParOf" srcId="{D73A6851-9D07-4D70-BDCD-9A381F839BFA}" destId="{093B3647-EC6B-48D5-AFC7-5DF0D6E25A4F}" srcOrd="11" destOrd="0" presId="urn:microsoft.com/office/officeart/2005/8/layout/bProcess4"/>
    <dgm:cxn modelId="{199D5C19-0A84-47BB-A820-9EF0E8FB7AAB}" type="presParOf" srcId="{D73A6851-9D07-4D70-BDCD-9A381F839BFA}" destId="{50EFD1F9-4A97-4E03-941A-55C0CE92EC1F}" srcOrd="12" destOrd="0" presId="urn:microsoft.com/office/officeart/2005/8/layout/bProcess4"/>
    <dgm:cxn modelId="{F210D7CA-2118-4AEB-9634-D9F23E06E047}" type="presParOf" srcId="{50EFD1F9-4A97-4E03-941A-55C0CE92EC1F}" destId="{FE5833DE-2BCD-4BFF-A95D-52CEE2BDD262}" srcOrd="0" destOrd="0" presId="urn:microsoft.com/office/officeart/2005/8/layout/bProcess4"/>
    <dgm:cxn modelId="{064CDF58-4B62-4DB9-92E4-12E8B672F72A}" type="presParOf" srcId="{50EFD1F9-4A97-4E03-941A-55C0CE92EC1F}" destId="{57549BCC-0D27-46FF-B81F-B2ABC7F2276F}" srcOrd="1" destOrd="0" presId="urn:microsoft.com/office/officeart/2005/8/layout/bProcess4"/>
    <dgm:cxn modelId="{02DA11C0-982E-4A5E-8EFE-30D0425837D8}" type="presParOf" srcId="{D73A6851-9D07-4D70-BDCD-9A381F839BFA}" destId="{CAAEBD0A-5BFA-4776-AA0D-602E0C454832}" srcOrd="13" destOrd="0" presId="urn:microsoft.com/office/officeart/2005/8/layout/bProcess4"/>
    <dgm:cxn modelId="{DD98ADE1-B56C-4234-88BE-8B8B7B35BA25}" type="presParOf" srcId="{D73A6851-9D07-4D70-BDCD-9A381F839BFA}" destId="{5A8C7E25-55D4-411C-8E20-76DECB3A6C9C}" srcOrd="14" destOrd="0" presId="urn:microsoft.com/office/officeart/2005/8/layout/bProcess4"/>
    <dgm:cxn modelId="{10343E24-25A8-4FAB-ACD9-D5AA1D44838D}" type="presParOf" srcId="{5A8C7E25-55D4-411C-8E20-76DECB3A6C9C}" destId="{267401AB-7D47-4697-A989-3EBE30BD2DDD}" srcOrd="0" destOrd="0" presId="urn:microsoft.com/office/officeart/2005/8/layout/bProcess4"/>
    <dgm:cxn modelId="{B22D165C-FEFD-4187-AFAF-F490F2DCDDCF}" type="presParOf" srcId="{5A8C7E25-55D4-411C-8E20-76DECB3A6C9C}" destId="{35C185C5-2B4E-4AD2-9CBB-F5E38E7E7717}" srcOrd="1" destOrd="0" presId="urn:microsoft.com/office/officeart/2005/8/layout/bProcess4"/>
    <dgm:cxn modelId="{7E0E72B8-3C13-4B16-AB71-E3F7917DC34C}" type="presParOf" srcId="{D73A6851-9D07-4D70-BDCD-9A381F839BFA}" destId="{4C718A61-CBE2-45A0-8F1C-99AF7FB38A35}" srcOrd="15" destOrd="0" presId="urn:microsoft.com/office/officeart/2005/8/layout/bProcess4"/>
    <dgm:cxn modelId="{D64C42C1-841A-4429-AE8A-03B5A8ADA900}" type="presParOf" srcId="{D73A6851-9D07-4D70-BDCD-9A381F839BFA}" destId="{A6294B75-74C6-48C6-84E3-37DF09AFF2CF}" srcOrd="16" destOrd="0" presId="urn:microsoft.com/office/officeart/2005/8/layout/bProcess4"/>
    <dgm:cxn modelId="{5EA135D8-C8D3-4956-9A96-ACA528FA3480}" type="presParOf" srcId="{A6294B75-74C6-48C6-84E3-37DF09AFF2CF}" destId="{55565599-EF15-4048-84CB-8D356DC0D99B}" srcOrd="0" destOrd="0" presId="urn:microsoft.com/office/officeart/2005/8/layout/bProcess4"/>
    <dgm:cxn modelId="{04C61452-F532-452D-AC18-E64C9B564643}" type="presParOf" srcId="{A6294B75-74C6-48C6-84E3-37DF09AFF2CF}" destId="{6C580813-1F11-45AC-845C-971E1C28C6BA}" srcOrd="1" destOrd="0" presId="urn:microsoft.com/office/officeart/2005/8/layout/bProcess4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8B12975-27D7-458E-BA00-534526EADAFF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6B0A444-2CC7-41A7-AF8F-E25C76307391}">
      <dgm:prSet phldrT="[Текст]" custT="1"/>
      <dgm:spPr/>
      <dgm:t>
        <a:bodyPr/>
        <a:lstStyle/>
        <a:p>
          <a:r>
            <a:rPr lang="ru-RU" sz="1800" b="1" dirty="0" smtClean="0"/>
            <a:t>Воспитание социально адаптированной  личности, направленной на созидательную деятельность, готовой к </a:t>
          </a:r>
          <a:r>
            <a:rPr lang="ru-RU" sz="1800" b="1" dirty="0" err="1" smtClean="0"/>
            <a:t>самомовершенствованию</a:t>
          </a:r>
          <a:r>
            <a:rPr lang="ru-RU" sz="1800" b="1" dirty="0" smtClean="0"/>
            <a:t> в условиях постоянно меняющегося мира </a:t>
          </a:r>
          <a:endParaRPr lang="ru-RU" sz="1800" b="1" dirty="0"/>
        </a:p>
      </dgm:t>
    </dgm:pt>
    <dgm:pt modelId="{2AFF7B37-070E-4AEA-B93F-C8C36C3EC5D1}" type="parTrans" cxnId="{46ED4959-B4E2-4A36-8447-8E81CBDC96BA}">
      <dgm:prSet/>
      <dgm:spPr/>
      <dgm:t>
        <a:bodyPr/>
        <a:lstStyle/>
        <a:p>
          <a:endParaRPr lang="ru-RU"/>
        </a:p>
      </dgm:t>
    </dgm:pt>
    <dgm:pt modelId="{DB1ABED6-C225-4517-89B3-AB9FAF6AD943}" type="sibTrans" cxnId="{46ED4959-B4E2-4A36-8447-8E81CBDC96BA}">
      <dgm:prSet/>
      <dgm:spPr/>
      <dgm:t>
        <a:bodyPr/>
        <a:lstStyle/>
        <a:p>
          <a:endParaRPr lang="ru-RU"/>
        </a:p>
      </dgm:t>
    </dgm:pt>
    <dgm:pt modelId="{5BD722EB-FB37-48B4-B801-B8127A961C2F}">
      <dgm:prSet phldrT="[Текст]" custT="1"/>
      <dgm:spPr/>
      <dgm:t>
        <a:bodyPr/>
        <a:lstStyle/>
        <a:p>
          <a:pPr algn="r"/>
          <a:r>
            <a:rPr lang="ru-RU" sz="3200" dirty="0" smtClean="0"/>
            <a:t>Развитие системы профессионального роста </a:t>
          </a:r>
        </a:p>
        <a:p>
          <a:pPr algn="r"/>
          <a:r>
            <a:rPr lang="ru-RU" sz="3200" dirty="0" smtClean="0"/>
            <a:t>педагогов</a:t>
          </a:r>
          <a:endParaRPr lang="ru-RU" sz="3200" dirty="0"/>
        </a:p>
      </dgm:t>
    </dgm:pt>
    <dgm:pt modelId="{C75C7033-2E76-4732-A3B9-4A4C67DE5571}" type="parTrans" cxnId="{901EA4B2-A5A6-4128-AB43-B8072C6B2CC6}">
      <dgm:prSet/>
      <dgm:spPr/>
      <dgm:t>
        <a:bodyPr/>
        <a:lstStyle/>
        <a:p>
          <a:endParaRPr lang="ru-RU"/>
        </a:p>
      </dgm:t>
    </dgm:pt>
    <dgm:pt modelId="{B4F6D153-11E9-4452-A8FB-676C2801BBEE}" type="sibTrans" cxnId="{901EA4B2-A5A6-4128-AB43-B8072C6B2CC6}">
      <dgm:prSet/>
      <dgm:spPr/>
      <dgm:t>
        <a:bodyPr/>
        <a:lstStyle/>
        <a:p>
          <a:endParaRPr lang="ru-RU"/>
        </a:p>
      </dgm:t>
    </dgm:pt>
    <dgm:pt modelId="{D940084F-DB6E-4CAD-953F-D9AF78E14B6C}">
      <dgm:prSet phldrT="[Текст]" custT="1"/>
      <dgm:spPr/>
      <dgm:t>
        <a:bodyPr/>
        <a:lstStyle/>
        <a:p>
          <a:pPr algn="l">
            <a:lnSpc>
              <a:spcPct val="100000"/>
            </a:lnSpc>
            <a:spcAft>
              <a:spcPts val="0"/>
            </a:spcAft>
          </a:pPr>
          <a:r>
            <a:rPr lang="ru-RU" sz="3200" dirty="0" smtClean="0"/>
            <a:t>Внедрение 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ru-RU" sz="3200" dirty="0" smtClean="0"/>
            <a:t>новых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ru-RU" sz="3200" dirty="0" smtClean="0"/>
            <a:t>педагогических 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ru-RU" sz="3200" dirty="0" smtClean="0"/>
            <a:t>технологий</a:t>
          </a:r>
        </a:p>
        <a:p>
          <a:pPr algn="l">
            <a:lnSpc>
              <a:spcPct val="100000"/>
            </a:lnSpc>
            <a:spcAft>
              <a:spcPts val="0"/>
            </a:spcAft>
          </a:pPr>
          <a:endParaRPr lang="ru-RU" sz="3200" dirty="0"/>
        </a:p>
      </dgm:t>
    </dgm:pt>
    <dgm:pt modelId="{619FECAB-C212-45ED-B091-69600347BFF9}" type="parTrans" cxnId="{E7170A35-0F33-41D7-8498-332DA487BE27}">
      <dgm:prSet/>
      <dgm:spPr/>
      <dgm:t>
        <a:bodyPr/>
        <a:lstStyle/>
        <a:p>
          <a:endParaRPr lang="ru-RU"/>
        </a:p>
      </dgm:t>
    </dgm:pt>
    <dgm:pt modelId="{2A659ABE-78DF-4A55-A5B3-55268B2A12CA}" type="sibTrans" cxnId="{E7170A35-0F33-41D7-8498-332DA487BE27}">
      <dgm:prSet/>
      <dgm:spPr/>
      <dgm:t>
        <a:bodyPr/>
        <a:lstStyle/>
        <a:p>
          <a:endParaRPr lang="ru-RU"/>
        </a:p>
      </dgm:t>
    </dgm:pt>
    <dgm:pt modelId="{AAE1FA53-C72A-48FF-A253-04999F9338A9}">
      <dgm:prSet phldrT="[Текст]" custT="1"/>
      <dgm:spPr/>
      <dgm:t>
        <a:bodyPr/>
        <a:lstStyle/>
        <a:p>
          <a:pPr algn="r"/>
          <a:r>
            <a:rPr lang="ru-RU" sz="3200" dirty="0" smtClean="0"/>
            <a:t>Модернизация образовательного пространства</a:t>
          </a:r>
          <a:endParaRPr lang="ru-RU" sz="3200" dirty="0"/>
        </a:p>
      </dgm:t>
    </dgm:pt>
    <dgm:pt modelId="{6404658A-4D69-4602-A97B-7193F8564903}" type="parTrans" cxnId="{ACB4CB1B-9373-4FD3-AEDF-301E5EA169A6}">
      <dgm:prSet/>
      <dgm:spPr/>
      <dgm:t>
        <a:bodyPr/>
        <a:lstStyle/>
        <a:p>
          <a:endParaRPr lang="ru-RU"/>
        </a:p>
      </dgm:t>
    </dgm:pt>
    <dgm:pt modelId="{E26182AF-9D6A-4544-A245-78B841A412F1}" type="sibTrans" cxnId="{ACB4CB1B-9373-4FD3-AEDF-301E5EA169A6}">
      <dgm:prSet/>
      <dgm:spPr/>
      <dgm:t>
        <a:bodyPr/>
        <a:lstStyle/>
        <a:p>
          <a:endParaRPr lang="ru-RU"/>
        </a:p>
      </dgm:t>
    </dgm:pt>
    <dgm:pt modelId="{9C597FB6-2211-47B4-A506-51FBA13194E4}">
      <dgm:prSet phldrT="[Текст]" custT="1"/>
      <dgm:spPr/>
      <dgm:t>
        <a:bodyPr/>
        <a:lstStyle/>
        <a:p>
          <a:pPr algn="l">
            <a:lnSpc>
              <a:spcPct val="100000"/>
            </a:lnSpc>
            <a:spcAft>
              <a:spcPts val="0"/>
            </a:spcAft>
          </a:pPr>
          <a:endParaRPr lang="ru-RU" sz="3200" dirty="0" smtClean="0"/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ru-RU" sz="3200" dirty="0" smtClean="0"/>
            <a:t>Обновление содержания образовательной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ru-RU" sz="3200" dirty="0" smtClean="0"/>
            <a:t> программы</a:t>
          </a:r>
        </a:p>
        <a:p>
          <a:pPr algn="l">
            <a:lnSpc>
              <a:spcPct val="100000"/>
            </a:lnSpc>
            <a:spcAft>
              <a:spcPts val="0"/>
            </a:spcAft>
          </a:pPr>
          <a:endParaRPr lang="ru-RU" sz="3200" dirty="0" smtClean="0"/>
        </a:p>
      </dgm:t>
    </dgm:pt>
    <dgm:pt modelId="{35273403-9682-4E7C-AD99-701C3DAF531F}" type="sibTrans" cxnId="{89DF5CA5-A4AE-458B-9A48-84D386E64652}">
      <dgm:prSet/>
      <dgm:spPr/>
      <dgm:t>
        <a:bodyPr/>
        <a:lstStyle/>
        <a:p>
          <a:endParaRPr lang="ru-RU"/>
        </a:p>
      </dgm:t>
    </dgm:pt>
    <dgm:pt modelId="{50126CE8-E40B-4A12-892D-27AFCF6E2479}" type="parTrans" cxnId="{89DF5CA5-A4AE-458B-9A48-84D386E64652}">
      <dgm:prSet/>
      <dgm:spPr/>
      <dgm:t>
        <a:bodyPr/>
        <a:lstStyle/>
        <a:p>
          <a:endParaRPr lang="ru-RU"/>
        </a:p>
      </dgm:t>
    </dgm:pt>
    <dgm:pt modelId="{D08D7BC1-8D7C-4434-8C62-B1C87459800F}" type="pres">
      <dgm:prSet presAssocID="{58B12975-27D7-458E-BA00-534526EADAFF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6E85733-F94E-4685-AE2B-F0E89BC29321}" type="pres">
      <dgm:prSet presAssocID="{58B12975-27D7-458E-BA00-534526EADAFF}" presName="matrix" presStyleCnt="0"/>
      <dgm:spPr/>
    </dgm:pt>
    <dgm:pt modelId="{05F9BA60-276D-4963-82A4-57EB31D0462C}" type="pres">
      <dgm:prSet presAssocID="{58B12975-27D7-458E-BA00-534526EADAFF}" presName="tile1" presStyleLbl="node1" presStyleIdx="0" presStyleCnt="4"/>
      <dgm:spPr/>
      <dgm:t>
        <a:bodyPr/>
        <a:lstStyle/>
        <a:p>
          <a:endParaRPr lang="ru-RU"/>
        </a:p>
      </dgm:t>
    </dgm:pt>
    <dgm:pt modelId="{414218E5-56A2-40C2-A6D5-C1167FCC2EC3}" type="pres">
      <dgm:prSet presAssocID="{58B12975-27D7-458E-BA00-534526EADAFF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7719D8-7D38-4470-A3DF-304BDB90602D}" type="pres">
      <dgm:prSet presAssocID="{58B12975-27D7-458E-BA00-534526EADAFF}" presName="tile2" presStyleLbl="node1" presStyleIdx="1" presStyleCnt="4"/>
      <dgm:spPr/>
      <dgm:t>
        <a:bodyPr/>
        <a:lstStyle/>
        <a:p>
          <a:endParaRPr lang="ru-RU"/>
        </a:p>
      </dgm:t>
    </dgm:pt>
    <dgm:pt modelId="{2DEDC717-06BA-4858-A005-4D73DA76535C}" type="pres">
      <dgm:prSet presAssocID="{58B12975-27D7-458E-BA00-534526EADAFF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9C1B296-B9B9-49B1-81E0-C0D5AB02819D}" type="pres">
      <dgm:prSet presAssocID="{58B12975-27D7-458E-BA00-534526EADAFF}" presName="tile3" presStyleLbl="node1" presStyleIdx="2" presStyleCnt="4"/>
      <dgm:spPr/>
      <dgm:t>
        <a:bodyPr/>
        <a:lstStyle/>
        <a:p>
          <a:endParaRPr lang="ru-RU"/>
        </a:p>
      </dgm:t>
    </dgm:pt>
    <dgm:pt modelId="{E5A8337C-1A90-47ED-8985-EE7E8EF52769}" type="pres">
      <dgm:prSet presAssocID="{58B12975-27D7-458E-BA00-534526EADAFF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4FCE1C-CA57-4405-9F7F-A22673A446BD}" type="pres">
      <dgm:prSet presAssocID="{58B12975-27D7-458E-BA00-534526EADAFF}" presName="tile4" presStyleLbl="node1" presStyleIdx="3" presStyleCnt="4"/>
      <dgm:spPr/>
      <dgm:t>
        <a:bodyPr/>
        <a:lstStyle/>
        <a:p>
          <a:endParaRPr lang="ru-RU"/>
        </a:p>
      </dgm:t>
    </dgm:pt>
    <dgm:pt modelId="{9F7D9FE0-810E-4204-BFDC-AD5A28113BBA}" type="pres">
      <dgm:prSet presAssocID="{58B12975-27D7-458E-BA00-534526EADAFF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2258A1-02FC-41A6-B6F0-456C1949914B}" type="pres">
      <dgm:prSet presAssocID="{58B12975-27D7-458E-BA00-534526EADAFF}" presName="centerTile" presStyleLbl="fgShp" presStyleIdx="0" presStyleCnt="1" custScaleX="127316" custScaleY="200000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</dgm:ptLst>
  <dgm:cxnLst>
    <dgm:cxn modelId="{ACB4CB1B-9373-4FD3-AEDF-301E5EA169A6}" srcId="{86B0A444-2CC7-41A7-AF8F-E25C76307391}" destId="{AAE1FA53-C72A-48FF-A253-04999F9338A9}" srcOrd="3" destOrd="0" parTransId="{6404658A-4D69-4602-A97B-7193F8564903}" sibTransId="{E26182AF-9D6A-4544-A245-78B841A412F1}"/>
    <dgm:cxn modelId="{1FABA985-05B7-48D7-9891-0205E63A6F56}" type="presOf" srcId="{58B12975-27D7-458E-BA00-534526EADAFF}" destId="{D08D7BC1-8D7C-4434-8C62-B1C87459800F}" srcOrd="0" destOrd="0" presId="urn:microsoft.com/office/officeart/2005/8/layout/matrix1"/>
    <dgm:cxn modelId="{689D778D-C87C-47A2-B274-0086A59DE36C}" type="presOf" srcId="{9C597FB6-2211-47B4-A506-51FBA13194E4}" destId="{414218E5-56A2-40C2-A6D5-C1167FCC2EC3}" srcOrd="1" destOrd="0" presId="urn:microsoft.com/office/officeart/2005/8/layout/matrix1"/>
    <dgm:cxn modelId="{89DF5CA5-A4AE-458B-9A48-84D386E64652}" srcId="{86B0A444-2CC7-41A7-AF8F-E25C76307391}" destId="{9C597FB6-2211-47B4-A506-51FBA13194E4}" srcOrd="0" destOrd="0" parTransId="{50126CE8-E40B-4A12-892D-27AFCF6E2479}" sibTransId="{35273403-9682-4E7C-AD99-701C3DAF531F}"/>
    <dgm:cxn modelId="{F1ED75D7-E077-4274-B97F-E90B1CA966EB}" type="presOf" srcId="{86B0A444-2CC7-41A7-AF8F-E25C76307391}" destId="{072258A1-02FC-41A6-B6F0-456C1949914B}" srcOrd="0" destOrd="0" presId="urn:microsoft.com/office/officeart/2005/8/layout/matrix1"/>
    <dgm:cxn modelId="{46ED4959-B4E2-4A36-8447-8E81CBDC96BA}" srcId="{58B12975-27D7-458E-BA00-534526EADAFF}" destId="{86B0A444-2CC7-41A7-AF8F-E25C76307391}" srcOrd="0" destOrd="0" parTransId="{2AFF7B37-070E-4AEA-B93F-C8C36C3EC5D1}" sibTransId="{DB1ABED6-C225-4517-89B3-AB9FAF6AD943}"/>
    <dgm:cxn modelId="{561A57E2-7B13-4F0C-B3AB-A42770C7CAC1}" type="presOf" srcId="{5BD722EB-FB37-48B4-B801-B8127A961C2F}" destId="{2DEDC717-06BA-4858-A005-4D73DA76535C}" srcOrd="1" destOrd="0" presId="urn:microsoft.com/office/officeart/2005/8/layout/matrix1"/>
    <dgm:cxn modelId="{BDB3A194-16AA-4484-BF57-C67C610BABE2}" type="presOf" srcId="{9C597FB6-2211-47B4-A506-51FBA13194E4}" destId="{05F9BA60-276D-4963-82A4-57EB31D0462C}" srcOrd="0" destOrd="0" presId="urn:microsoft.com/office/officeart/2005/8/layout/matrix1"/>
    <dgm:cxn modelId="{4203649E-CBBC-4981-9D04-44E232491EAA}" type="presOf" srcId="{AAE1FA53-C72A-48FF-A253-04999F9338A9}" destId="{9F7D9FE0-810E-4204-BFDC-AD5A28113BBA}" srcOrd="1" destOrd="0" presId="urn:microsoft.com/office/officeart/2005/8/layout/matrix1"/>
    <dgm:cxn modelId="{DC030A72-6428-4010-9C1A-97B75EE8FEC7}" type="presOf" srcId="{D940084F-DB6E-4CAD-953F-D9AF78E14B6C}" destId="{59C1B296-B9B9-49B1-81E0-C0D5AB02819D}" srcOrd="0" destOrd="0" presId="urn:microsoft.com/office/officeart/2005/8/layout/matrix1"/>
    <dgm:cxn modelId="{90C9DC4D-8270-42F3-A2D8-4C373A46756D}" type="presOf" srcId="{5BD722EB-FB37-48B4-B801-B8127A961C2F}" destId="{077719D8-7D38-4470-A3DF-304BDB90602D}" srcOrd="0" destOrd="0" presId="urn:microsoft.com/office/officeart/2005/8/layout/matrix1"/>
    <dgm:cxn modelId="{E7170A35-0F33-41D7-8498-332DA487BE27}" srcId="{86B0A444-2CC7-41A7-AF8F-E25C76307391}" destId="{D940084F-DB6E-4CAD-953F-D9AF78E14B6C}" srcOrd="2" destOrd="0" parTransId="{619FECAB-C212-45ED-B091-69600347BFF9}" sibTransId="{2A659ABE-78DF-4A55-A5B3-55268B2A12CA}"/>
    <dgm:cxn modelId="{0480C4F1-B138-45CE-A733-E802F71606E8}" type="presOf" srcId="{AAE1FA53-C72A-48FF-A253-04999F9338A9}" destId="{354FCE1C-CA57-4405-9F7F-A22673A446BD}" srcOrd="0" destOrd="0" presId="urn:microsoft.com/office/officeart/2005/8/layout/matrix1"/>
    <dgm:cxn modelId="{220602EE-AB9A-4E31-A925-AC35DB325ABA}" type="presOf" srcId="{D940084F-DB6E-4CAD-953F-D9AF78E14B6C}" destId="{E5A8337C-1A90-47ED-8985-EE7E8EF52769}" srcOrd="1" destOrd="0" presId="urn:microsoft.com/office/officeart/2005/8/layout/matrix1"/>
    <dgm:cxn modelId="{901EA4B2-A5A6-4128-AB43-B8072C6B2CC6}" srcId="{86B0A444-2CC7-41A7-AF8F-E25C76307391}" destId="{5BD722EB-FB37-48B4-B801-B8127A961C2F}" srcOrd="1" destOrd="0" parTransId="{C75C7033-2E76-4732-A3B9-4A4C67DE5571}" sibTransId="{B4F6D153-11E9-4452-A8FB-676C2801BBEE}"/>
    <dgm:cxn modelId="{D5C6EEB8-BEBE-43CF-B056-9ACDC7CB6EA3}" type="presParOf" srcId="{D08D7BC1-8D7C-4434-8C62-B1C87459800F}" destId="{96E85733-F94E-4685-AE2B-F0E89BC29321}" srcOrd="0" destOrd="0" presId="urn:microsoft.com/office/officeart/2005/8/layout/matrix1"/>
    <dgm:cxn modelId="{ECA65937-242B-4C7A-AEAB-8922B677B1E9}" type="presParOf" srcId="{96E85733-F94E-4685-AE2B-F0E89BC29321}" destId="{05F9BA60-276D-4963-82A4-57EB31D0462C}" srcOrd="0" destOrd="0" presId="urn:microsoft.com/office/officeart/2005/8/layout/matrix1"/>
    <dgm:cxn modelId="{15C92FE3-644D-4ECC-A916-719EDED78868}" type="presParOf" srcId="{96E85733-F94E-4685-AE2B-F0E89BC29321}" destId="{414218E5-56A2-40C2-A6D5-C1167FCC2EC3}" srcOrd="1" destOrd="0" presId="urn:microsoft.com/office/officeart/2005/8/layout/matrix1"/>
    <dgm:cxn modelId="{2974E6D9-80CB-41BC-8C88-800333CF5A64}" type="presParOf" srcId="{96E85733-F94E-4685-AE2B-F0E89BC29321}" destId="{077719D8-7D38-4470-A3DF-304BDB90602D}" srcOrd="2" destOrd="0" presId="urn:microsoft.com/office/officeart/2005/8/layout/matrix1"/>
    <dgm:cxn modelId="{AF08C897-2660-460A-B31B-FFE9B4A25B41}" type="presParOf" srcId="{96E85733-F94E-4685-AE2B-F0E89BC29321}" destId="{2DEDC717-06BA-4858-A005-4D73DA76535C}" srcOrd="3" destOrd="0" presId="urn:microsoft.com/office/officeart/2005/8/layout/matrix1"/>
    <dgm:cxn modelId="{DF88E4AA-218E-43BE-BBE1-D61905BD9B38}" type="presParOf" srcId="{96E85733-F94E-4685-AE2B-F0E89BC29321}" destId="{59C1B296-B9B9-49B1-81E0-C0D5AB02819D}" srcOrd="4" destOrd="0" presId="urn:microsoft.com/office/officeart/2005/8/layout/matrix1"/>
    <dgm:cxn modelId="{6D9D767A-B957-4F47-9615-3363AF5754C4}" type="presParOf" srcId="{96E85733-F94E-4685-AE2B-F0E89BC29321}" destId="{E5A8337C-1A90-47ED-8985-EE7E8EF52769}" srcOrd="5" destOrd="0" presId="urn:microsoft.com/office/officeart/2005/8/layout/matrix1"/>
    <dgm:cxn modelId="{4704E122-88E1-4AD9-8F34-AFA1E921BA4B}" type="presParOf" srcId="{96E85733-F94E-4685-AE2B-F0E89BC29321}" destId="{354FCE1C-CA57-4405-9F7F-A22673A446BD}" srcOrd="6" destOrd="0" presId="urn:microsoft.com/office/officeart/2005/8/layout/matrix1"/>
    <dgm:cxn modelId="{6BB45306-AA26-402C-8F37-711F8ABA6381}" type="presParOf" srcId="{96E85733-F94E-4685-AE2B-F0E89BC29321}" destId="{9F7D9FE0-810E-4204-BFDC-AD5A28113BBA}" srcOrd="7" destOrd="0" presId="urn:microsoft.com/office/officeart/2005/8/layout/matrix1"/>
    <dgm:cxn modelId="{746AFF69-BD51-4A2E-B991-09F38830C5EB}" type="presParOf" srcId="{D08D7BC1-8D7C-4434-8C62-B1C87459800F}" destId="{072258A1-02FC-41A6-B6F0-456C1949914B}" srcOrd="1" destOrd="0" presId="urn:microsoft.com/office/officeart/2005/8/layout/matrix1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90A950D-E3BF-40C2-A149-7CB7C48CDA2C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BEC2BA3-B9B1-4C35-90F4-DE317DDC7F72}">
      <dgm:prSet phldrT="[Текст]"/>
      <dgm:spPr/>
      <dgm:t>
        <a:bodyPr/>
        <a:lstStyle/>
        <a:p>
          <a:r>
            <a:rPr lang="ru-RU" dirty="0" smtClean="0"/>
            <a:t>Ресурсы</a:t>
          </a:r>
          <a:endParaRPr lang="ru-RU" dirty="0"/>
        </a:p>
      </dgm:t>
    </dgm:pt>
    <dgm:pt modelId="{E1F77E6B-68B2-43D3-AA88-6C2FDB090F2C}" type="parTrans" cxnId="{4950FDD0-60EA-48FD-967E-A1EBC9CB1F40}">
      <dgm:prSet/>
      <dgm:spPr/>
      <dgm:t>
        <a:bodyPr/>
        <a:lstStyle/>
        <a:p>
          <a:endParaRPr lang="ru-RU"/>
        </a:p>
      </dgm:t>
    </dgm:pt>
    <dgm:pt modelId="{9AB4FA04-9B18-4227-A205-58C59BEE0A75}" type="sibTrans" cxnId="{4950FDD0-60EA-48FD-967E-A1EBC9CB1F40}">
      <dgm:prSet/>
      <dgm:spPr/>
      <dgm:t>
        <a:bodyPr/>
        <a:lstStyle/>
        <a:p>
          <a:endParaRPr lang="ru-RU"/>
        </a:p>
      </dgm:t>
    </dgm:pt>
    <dgm:pt modelId="{95AE3422-D9BF-41D9-929E-30208EA94255}">
      <dgm:prSet phldrT="[Текст]" custT="1"/>
      <dgm:spPr/>
      <dgm:t>
        <a:bodyPr/>
        <a:lstStyle/>
        <a:p>
          <a:r>
            <a:rPr lang="ru-RU" sz="1600" dirty="0" smtClean="0"/>
            <a:t>Нормативно-правовая основа ОП</a:t>
          </a:r>
          <a:endParaRPr lang="ru-RU" sz="1600" dirty="0"/>
        </a:p>
      </dgm:t>
    </dgm:pt>
    <dgm:pt modelId="{D7ACED63-142F-4594-A1E7-BA2282490839}" type="parTrans" cxnId="{2F12D086-3626-4ABF-B6C2-30BA2C711A3B}">
      <dgm:prSet/>
      <dgm:spPr/>
      <dgm:t>
        <a:bodyPr/>
        <a:lstStyle/>
        <a:p>
          <a:endParaRPr lang="ru-RU"/>
        </a:p>
      </dgm:t>
    </dgm:pt>
    <dgm:pt modelId="{48D3F2AA-B856-45C1-ADAD-FBAFAA06A8F3}" type="sibTrans" cxnId="{2F12D086-3626-4ABF-B6C2-30BA2C711A3B}">
      <dgm:prSet/>
      <dgm:spPr/>
      <dgm:t>
        <a:bodyPr/>
        <a:lstStyle/>
        <a:p>
          <a:endParaRPr lang="ru-RU"/>
        </a:p>
      </dgm:t>
    </dgm:pt>
    <dgm:pt modelId="{BB785250-102A-4956-8329-F7F9F298ACE6}">
      <dgm:prSet phldrT="[Текст]"/>
      <dgm:spPr/>
      <dgm:t>
        <a:bodyPr/>
        <a:lstStyle/>
        <a:p>
          <a:r>
            <a:rPr lang="ru-RU" dirty="0" smtClean="0"/>
            <a:t>Инструменты</a:t>
          </a:r>
          <a:endParaRPr lang="ru-RU" dirty="0"/>
        </a:p>
      </dgm:t>
    </dgm:pt>
    <dgm:pt modelId="{2BDF6076-B7C1-4D1D-8812-6F167E3323A4}" type="parTrans" cxnId="{C5D08339-264C-42AA-BBC9-CC24FF138D0C}">
      <dgm:prSet/>
      <dgm:spPr/>
      <dgm:t>
        <a:bodyPr/>
        <a:lstStyle/>
        <a:p>
          <a:endParaRPr lang="ru-RU"/>
        </a:p>
      </dgm:t>
    </dgm:pt>
    <dgm:pt modelId="{ADE779E6-A308-4C8C-9046-67D8B6B50E08}" type="sibTrans" cxnId="{C5D08339-264C-42AA-BBC9-CC24FF138D0C}">
      <dgm:prSet/>
      <dgm:spPr/>
      <dgm:t>
        <a:bodyPr/>
        <a:lstStyle/>
        <a:p>
          <a:endParaRPr lang="ru-RU"/>
        </a:p>
      </dgm:t>
    </dgm:pt>
    <dgm:pt modelId="{6500F0B3-0086-4C73-80ED-6ECE76175762}">
      <dgm:prSet phldrT="[Текст]" custT="1"/>
      <dgm:spPr/>
      <dgm:t>
        <a:bodyPr/>
        <a:lstStyle/>
        <a:p>
          <a:r>
            <a:rPr lang="ru-RU" sz="1600" dirty="0" smtClean="0"/>
            <a:t>Диагностика универсальных учебных действий, оценка качества образования; мониторинг процесса воспитания</a:t>
          </a:r>
          <a:endParaRPr lang="ru-RU" sz="1600" dirty="0"/>
        </a:p>
      </dgm:t>
    </dgm:pt>
    <dgm:pt modelId="{B49BB112-EBA7-4526-B75F-168AE55AF9BE}" type="parTrans" cxnId="{BE335F6F-2C46-4A34-8317-5A77A945255E}">
      <dgm:prSet/>
      <dgm:spPr/>
      <dgm:t>
        <a:bodyPr/>
        <a:lstStyle/>
        <a:p>
          <a:endParaRPr lang="ru-RU"/>
        </a:p>
      </dgm:t>
    </dgm:pt>
    <dgm:pt modelId="{0FE33E32-347C-4EE8-B83F-2E2875CEC9E0}" type="sibTrans" cxnId="{BE335F6F-2C46-4A34-8317-5A77A945255E}">
      <dgm:prSet/>
      <dgm:spPr/>
      <dgm:t>
        <a:bodyPr/>
        <a:lstStyle/>
        <a:p>
          <a:endParaRPr lang="ru-RU"/>
        </a:p>
      </dgm:t>
    </dgm:pt>
    <dgm:pt modelId="{B155A77D-582F-4882-B227-0024ABC5D109}">
      <dgm:prSet phldrT="[Текст]"/>
      <dgm:spPr/>
      <dgm:t>
        <a:bodyPr/>
        <a:lstStyle/>
        <a:p>
          <a:r>
            <a:rPr lang="ru-RU" dirty="0" smtClean="0"/>
            <a:t>Результат</a:t>
          </a:r>
          <a:endParaRPr lang="ru-RU" dirty="0"/>
        </a:p>
      </dgm:t>
    </dgm:pt>
    <dgm:pt modelId="{8489988F-1B4A-4E73-91B6-71B8FD27AFD8}" type="parTrans" cxnId="{C41DE8D0-0AA3-41A9-9F8A-DFD9C3185B91}">
      <dgm:prSet/>
      <dgm:spPr/>
      <dgm:t>
        <a:bodyPr/>
        <a:lstStyle/>
        <a:p>
          <a:endParaRPr lang="ru-RU"/>
        </a:p>
      </dgm:t>
    </dgm:pt>
    <dgm:pt modelId="{7FC162C5-0BA9-4E7A-A7C0-E0A721D23FD3}" type="sibTrans" cxnId="{C41DE8D0-0AA3-41A9-9F8A-DFD9C3185B91}">
      <dgm:prSet/>
      <dgm:spPr/>
      <dgm:t>
        <a:bodyPr/>
        <a:lstStyle/>
        <a:p>
          <a:endParaRPr lang="ru-RU"/>
        </a:p>
      </dgm:t>
    </dgm:pt>
    <dgm:pt modelId="{3FCC8E32-5889-4749-9428-8A4A1C8BBF28}">
      <dgm:prSet phldrT="[Текст]" custT="1"/>
      <dgm:spPr/>
      <dgm:t>
        <a:bodyPr/>
        <a:lstStyle/>
        <a:p>
          <a:r>
            <a:rPr lang="ru-RU" sz="1600" dirty="0" smtClean="0"/>
            <a:t>Овладение учениками  устойчивыми знаниями по основным школьным предметам: качество знаний более  50 %</a:t>
          </a:r>
          <a:endParaRPr lang="ru-RU" sz="1600" dirty="0"/>
        </a:p>
      </dgm:t>
    </dgm:pt>
    <dgm:pt modelId="{B3981F4F-598D-47D2-84A4-361F0322E630}" type="parTrans" cxnId="{B0C82BEE-4F4D-49E6-9D68-ADCD64CAF9B3}">
      <dgm:prSet/>
      <dgm:spPr/>
      <dgm:t>
        <a:bodyPr/>
        <a:lstStyle/>
        <a:p>
          <a:endParaRPr lang="ru-RU"/>
        </a:p>
      </dgm:t>
    </dgm:pt>
    <dgm:pt modelId="{ED3A541C-86EF-4723-B2B7-0D2572DD9EA9}" type="sibTrans" cxnId="{B0C82BEE-4F4D-49E6-9D68-ADCD64CAF9B3}">
      <dgm:prSet/>
      <dgm:spPr/>
      <dgm:t>
        <a:bodyPr/>
        <a:lstStyle/>
        <a:p>
          <a:endParaRPr lang="ru-RU"/>
        </a:p>
      </dgm:t>
    </dgm:pt>
    <dgm:pt modelId="{B15D6D2F-1182-4263-8465-D2EB90572BBF}">
      <dgm:prSet custT="1"/>
      <dgm:spPr/>
      <dgm:t>
        <a:bodyPr/>
        <a:lstStyle/>
        <a:p>
          <a:r>
            <a:rPr lang="ru-RU" sz="1600" dirty="0" smtClean="0"/>
            <a:t>Использование ЦОР  и ЭОР сети Интернет</a:t>
          </a:r>
          <a:endParaRPr lang="ru-RU" sz="1600" dirty="0"/>
        </a:p>
      </dgm:t>
    </dgm:pt>
    <dgm:pt modelId="{C8C79A82-52AC-472B-9FD6-5F01E760F6CC}" type="parTrans" cxnId="{35ACC89D-9EC3-4840-8485-76D5D7CDD285}">
      <dgm:prSet/>
      <dgm:spPr/>
      <dgm:t>
        <a:bodyPr/>
        <a:lstStyle/>
        <a:p>
          <a:endParaRPr lang="ru-RU"/>
        </a:p>
      </dgm:t>
    </dgm:pt>
    <dgm:pt modelId="{20F24F37-0B7A-434D-AC97-AD6480B61E5E}" type="sibTrans" cxnId="{35ACC89D-9EC3-4840-8485-76D5D7CDD285}">
      <dgm:prSet/>
      <dgm:spPr/>
      <dgm:t>
        <a:bodyPr/>
        <a:lstStyle/>
        <a:p>
          <a:endParaRPr lang="ru-RU"/>
        </a:p>
      </dgm:t>
    </dgm:pt>
    <dgm:pt modelId="{202D6874-5518-460D-BF0C-E29A3B8CF4BE}">
      <dgm:prSet custT="1"/>
      <dgm:spPr/>
      <dgm:t>
        <a:bodyPr/>
        <a:lstStyle/>
        <a:p>
          <a:r>
            <a:rPr lang="ru-RU" sz="1600" smtClean="0"/>
            <a:t>Внеурочная деятельность</a:t>
          </a:r>
          <a:endParaRPr lang="ru-RU" sz="1600" dirty="0"/>
        </a:p>
      </dgm:t>
    </dgm:pt>
    <dgm:pt modelId="{D6FA4279-06AE-4F03-97B6-E15E76AA44A3}" type="parTrans" cxnId="{EDCF3A8A-799E-4220-81C9-182F8BC7312C}">
      <dgm:prSet/>
      <dgm:spPr/>
      <dgm:t>
        <a:bodyPr/>
        <a:lstStyle/>
        <a:p>
          <a:endParaRPr lang="ru-RU"/>
        </a:p>
      </dgm:t>
    </dgm:pt>
    <dgm:pt modelId="{A84C41D0-08BF-46CD-A1F4-CFC31A752F38}" type="sibTrans" cxnId="{EDCF3A8A-799E-4220-81C9-182F8BC7312C}">
      <dgm:prSet/>
      <dgm:spPr/>
      <dgm:t>
        <a:bodyPr/>
        <a:lstStyle/>
        <a:p>
          <a:endParaRPr lang="ru-RU"/>
        </a:p>
      </dgm:t>
    </dgm:pt>
    <dgm:pt modelId="{2C3F94F9-84C0-4DB7-9FF9-87DFE857CA5E}">
      <dgm:prSet custT="1"/>
      <dgm:spPr/>
      <dgm:t>
        <a:bodyPr/>
        <a:lstStyle/>
        <a:p>
          <a:r>
            <a:rPr lang="ru-RU" sz="1600" dirty="0" smtClean="0"/>
            <a:t>Исследовательская и проектная деятельность</a:t>
          </a:r>
          <a:endParaRPr lang="ru-RU" sz="1600" dirty="0"/>
        </a:p>
      </dgm:t>
    </dgm:pt>
    <dgm:pt modelId="{885DA9F3-D206-43EA-A8F5-0CF444C72062}" type="parTrans" cxnId="{95AADD77-6546-4457-AE0E-820BB78B544B}">
      <dgm:prSet/>
      <dgm:spPr/>
      <dgm:t>
        <a:bodyPr/>
        <a:lstStyle/>
        <a:p>
          <a:endParaRPr lang="ru-RU"/>
        </a:p>
      </dgm:t>
    </dgm:pt>
    <dgm:pt modelId="{7F86191E-BD0A-4292-BD29-F0EDE4D41C34}" type="sibTrans" cxnId="{95AADD77-6546-4457-AE0E-820BB78B544B}">
      <dgm:prSet/>
      <dgm:spPr/>
      <dgm:t>
        <a:bodyPr/>
        <a:lstStyle/>
        <a:p>
          <a:endParaRPr lang="ru-RU"/>
        </a:p>
      </dgm:t>
    </dgm:pt>
    <dgm:pt modelId="{A5B1A48E-5428-4800-95C8-512C78E1055D}">
      <dgm:prSet custT="1"/>
      <dgm:spPr/>
      <dgm:t>
        <a:bodyPr/>
        <a:lstStyle/>
        <a:p>
          <a:r>
            <a:rPr lang="ru-RU" sz="1600" smtClean="0"/>
            <a:t>Использование ИКТ </a:t>
          </a:r>
          <a:endParaRPr lang="ru-RU" sz="1600" dirty="0"/>
        </a:p>
      </dgm:t>
    </dgm:pt>
    <dgm:pt modelId="{D78716FB-1849-48AC-87E5-70C0C5EEF0A6}" type="parTrans" cxnId="{C71BA630-3A44-47E9-B38A-BE3307986EE2}">
      <dgm:prSet/>
      <dgm:spPr/>
      <dgm:t>
        <a:bodyPr/>
        <a:lstStyle/>
        <a:p>
          <a:endParaRPr lang="ru-RU"/>
        </a:p>
      </dgm:t>
    </dgm:pt>
    <dgm:pt modelId="{5C1E4720-0EA8-498A-BE5A-35C3EB57A3E1}" type="sibTrans" cxnId="{C71BA630-3A44-47E9-B38A-BE3307986EE2}">
      <dgm:prSet/>
      <dgm:spPr/>
      <dgm:t>
        <a:bodyPr/>
        <a:lstStyle/>
        <a:p>
          <a:endParaRPr lang="ru-RU"/>
        </a:p>
      </dgm:t>
    </dgm:pt>
    <dgm:pt modelId="{D661C42E-3A54-408B-958C-3E045AD710D4}">
      <dgm:prSet custT="1"/>
      <dgm:spPr/>
      <dgm:t>
        <a:bodyPr/>
        <a:lstStyle/>
        <a:p>
          <a:r>
            <a:rPr lang="ru-RU" sz="1600" dirty="0" smtClean="0"/>
            <a:t>Проведение «круглых столов», мастер-классов, </a:t>
          </a:r>
          <a:r>
            <a:rPr lang="ru-RU" sz="1600" dirty="0" err="1" smtClean="0"/>
            <a:t>коучингов</a:t>
          </a:r>
          <a:r>
            <a:rPr lang="ru-RU" sz="1600" dirty="0" smtClean="0"/>
            <a:t> и т.д.</a:t>
          </a:r>
          <a:endParaRPr lang="ru-RU" sz="1600" dirty="0"/>
        </a:p>
      </dgm:t>
    </dgm:pt>
    <dgm:pt modelId="{1BD62B4E-8735-48D0-AA3B-DACA5A249C96}" type="parTrans" cxnId="{FAB23C56-5829-492E-A3A2-585F590EAB84}">
      <dgm:prSet/>
      <dgm:spPr/>
      <dgm:t>
        <a:bodyPr/>
        <a:lstStyle/>
        <a:p>
          <a:endParaRPr lang="ru-RU"/>
        </a:p>
      </dgm:t>
    </dgm:pt>
    <dgm:pt modelId="{2E9613A6-D938-40F6-AAC0-374D3FFB0719}" type="sibTrans" cxnId="{FAB23C56-5829-492E-A3A2-585F590EAB84}">
      <dgm:prSet/>
      <dgm:spPr/>
      <dgm:t>
        <a:bodyPr/>
        <a:lstStyle/>
        <a:p>
          <a:endParaRPr lang="ru-RU"/>
        </a:p>
      </dgm:t>
    </dgm:pt>
    <dgm:pt modelId="{E974CF67-19C3-46A9-9A5A-5C4A230BB948}">
      <dgm:prSet custT="1"/>
      <dgm:spPr/>
      <dgm:t>
        <a:bodyPr/>
        <a:lstStyle/>
        <a:p>
          <a:r>
            <a:rPr lang="ru-RU" sz="1600" dirty="0" smtClean="0"/>
            <a:t>Высокая результативность участия школьников в различных олимпиадах, конкурса</a:t>
          </a:r>
          <a:endParaRPr lang="ru-RU" sz="1600" dirty="0"/>
        </a:p>
      </dgm:t>
    </dgm:pt>
    <dgm:pt modelId="{56F49D42-CED4-4B9B-A9A1-84B8B2B1C05B}" type="parTrans" cxnId="{EA5929DB-C1D4-4962-A493-4D09307CE0F6}">
      <dgm:prSet/>
      <dgm:spPr/>
      <dgm:t>
        <a:bodyPr/>
        <a:lstStyle/>
        <a:p>
          <a:endParaRPr lang="ru-RU"/>
        </a:p>
      </dgm:t>
    </dgm:pt>
    <dgm:pt modelId="{CA7761A5-9107-4201-913A-4028B12A920E}" type="sibTrans" cxnId="{EA5929DB-C1D4-4962-A493-4D09307CE0F6}">
      <dgm:prSet/>
      <dgm:spPr/>
      <dgm:t>
        <a:bodyPr/>
        <a:lstStyle/>
        <a:p>
          <a:endParaRPr lang="ru-RU"/>
        </a:p>
      </dgm:t>
    </dgm:pt>
    <dgm:pt modelId="{74549C71-7BEA-403D-B855-8343C5B80917}">
      <dgm:prSet custT="1"/>
      <dgm:spPr/>
      <dgm:t>
        <a:bodyPr/>
        <a:lstStyle/>
        <a:p>
          <a:r>
            <a:rPr lang="ru-RU" sz="1600" dirty="0" smtClean="0"/>
            <a:t>Готовность выпускника школы к достижению высокого уровня образованности на основе осознанного выбора дальнейшей траектории образования</a:t>
          </a:r>
          <a:endParaRPr lang="ru-RU" sz="1600" dirty="0"/>
        </a:p>
      </dgm:t>
    </dgm:pt>
    <dgm:pt modelId="{CF290D1D-A92E-4A2D-8C5D-1682D093B307}" type="parTrans" cxnId="{FC84E716-5A50-4F7B-B723-84662F16470E}">
      <dgm:prSet/>
      <dgm:spPr/>
      <dgm:t>
        <a:bodyPr/>
        <a:lstStyle/>
        <a:p>
          <a:endParaRPr lang="ru-RU"/>
        </a:p>
      </dgm:t>
    </dgm:pt>
    <dgm:pt modelId="{C834CC5C-CD68-45AA-8078-DABD27EC671A}" type="sibTrans" cxnId="{FC84E716-5A50-4F7B-B723-84662F16470E}">
      <dgm:prSet/>
      <dgm:spPr/>
      <dgm:t>
        <a:bodyPr/>
        <a:lstStyle/>
        <a:p>
          <a:endParaRPr lang="ru-RU"/>
        </a:p>
      </dgm:t>
    </dgm:pt>
    <dgm:pt modelId="{60FF9636-FD1B-419E-BFCA-9CB079DB1803}" type="pres">
      <dgm:prSet presAssocID="{B90A950D-E3BF-40C2-A149-7CB7C48CDA2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B0BD860-2714-4C52-A97F-2F22F43F81EB}" type="pres">
      <dgm:prSet presAssocID="{8BEC2BA3-B9B1-4C35-90F4-DE317DDC7F72}" presName="linNode" presStyleCnt="0"/>
      <dgm:spPr/>
    </dgm:pt>
    <dgm:pt modelId="{11565C9D-E696-4973-8C31-D70030BFCE6C}" type="pres">
      <dgm:prSet presAssocID="{8BEC2BA3-B9B1-4C35-90F4-DE317DDC7F72}" presName="parentText" presStyleLbl="node1" presStyleIdx="0" presStyleCnt="3" custScaleX="105819" custScaleY="6243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72EC29-28BE-4396-853F-5C4316ADCDA2}" type="pres">
      <dgm:prSet presAssocID="{8BEC2BA3-B9B1-4C35-90F4-DE317DDC7F72}" presName="descendantText" presStyleLbl="alignAccFollowNode1" presStyleIdx="0" presStyleCnt="3" custScaleX="1306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D497EE-8EC6-41CD-8C4C-C1DF759CDB18}" type="pres">
      <dgm:prSet presAssocID="{9AB4FA04-9B18-4227-A205-58C59BEE0A75}" presName="sp" presStyleCnt="0"/>
      <dgm:spPr/>
    </dgm:pt>
    <dgm:pt modelId="{0BB6C56F-E78D-4D45-8F70-37A3D66CF986}" type="pres">
      <dgm:prSet presAssocID="{BB785250-102A-4956-8329-F7F9F298ACE6}" presName="linNode" presStyleCnt="0"/>
      <dgm:spPr/>
    </dgm:pt>
    <dgm:pt modelId="{2B6766AB-9A13-46E2-9D74-F4468971C7C8}" type="pres">
      <dgm:prSet presAssocID="{BB785250-102A-4956-8329-F7F9F298ACE6}" presName="parentText" presStyleLbl="node1" presStyleIdx="1" presStyleCnt="3" custScaleX="86149" custScaleY="6712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921E33-B27A-4D1B-B6B1-0FCBDD840D85}" type="pres">
      <dgm:prSet presAssocID="{BB785250-102A-4956-8329-F7F9F298ACE6}" presName="descendantText" presStyleLbl="alignAccFollowNode1" presStyleIdx="1" presStyleCnt="3" custScaleX="11089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0659CC-DCC7-49F0-931F-9011E483BEB9}" type="pres">
      <dgm:prSet presAssocID="{ADE779E6-A308-4C8C-9046-67D8B6B50E08}" presName="sp" presStyleCnt="0"/>
      <dgm:spPr/>
    </dgm:pt>
    <dgm:pt modelId="{477E5E38-C6BC-4916-953F-632F8099B3B8}" type="pres">
      <dgm:prSet presAssocID="{B155A77D-582F-4882-B227-0024ABC5D109}" presName="linNode" presStyleCnt="0"/>
      <dgm:spPr/>
    </dgm:pt>
    <dgm:pt modelId="{7AF9A352-58A6-4C31-A08C-8C2C5211E1C7}" type="pres">
      <dgm:prSet presAssocID="{B155A77D-582F-4882-B227-0024ABC5D109}" presName="parentText" presStyleLbl="node1" presStyleIdx="2" presStyleCnt="3" custScaleX="96993" custScaleY="6723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1737FD-1E3B-4EC1-BA39-1DE463C1E5AF}" type="pres">
      <dgm:prSet presAssocID="{B155A77D-582F-4882-B227-0024ABC5D109}" presName="descendantText" presStyleLbl="alignAccFollowNode1" presStyleIdx="2" presStyleCnt="3" custScaleX="11629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12E9C39-7C55-41FD-BC14-9963E0D24505}" type="presOf" srcId="{3FCC8E32-5889-4749-9428-8A4A1C8BBF28}" destId="{051737FD-1E3B-4EC1-BA39-1DE463C1E5AF}" srcOrd="0" destOrd="0" presId="urn:microsoft.com/office/officeart/2005/8/layout/vList5"/>
    <dgm:cxn modelId="{C71BA630-3A44-47E9-B38A-BE3307986EE2}" srcId="{BB785250-102A-4956-8329-F7F9F298ACE6}" destId="{A5B1A48E-5428-4800-95C8-512C78E1055D}" srcOrd="1" destOrd="0" parTransId="{D78716FB-1849-48AC-87E5-70C0C5EEF0A6}" sibTransId="{5C1E4720-0EA8-498A-BE5A-35C3EB57A3E1}"/>
    <dgm:cxn modelId="{AB58F249-2DDC-4396-8429-FD84AB49C7D6}" type="presOf" srcId="{8BEC2BA3-B9B1-4C35-90F4-DE317DDC7F72}" destId="{11565C9D-E696-4973-8C31-D70030BFCE6C}" srcOrd="0" destOrd="0" presId="urn:microsoft.com/office/officeart/2005/8/layout/vList5"/>
    <dgm:cxn modelId="{FC84E716-5A50-4F7B-B723-84662F16470E}" srcId="{B155A77D-582F-4882-B227-0024ABC5D109}" destId="{74549C71-7BEA-403D-B855-8343C5B80917}" srcOrd="2" destOrd="0" parTransId="{CF290D1D-A92E-4A2D-8C5D-1682D093B307}" sibTransId="{C834CC5C-CD68-45AA-8078-DABD27EC671A}"/>
    <dgm:cxn modelId="{2F12D086-3626-4ABF-B6C2-30BA2C711A3B}" srcId="{8BEC2BA3-B9B1-4C35-90F4-DE317DDC7F72}" destId="{95AE3422-D9BF-41D9-929E-30208EA94255}" srcOrd="0" destOrd="0" parTransId="{D7ACED63-142F-4594-A1E7-BA2282490839}" sibTransId="{48D3F2AA-B856-45C1-ADAD-FBAFAA06A8F3}"/>
    <dgm:cxn modelId="{7BFEFC8A-A658-4471-A8DD-94E6D80B8CD2}" type="presOf" srcId="{D661C42E-3A54-408B-958C-3E045AD710D4}" destId="{B8921E33-B27A-4D1B-B6B1-0FCBDD840D85}" srcOrd="0" destOrd="2" presId="urn:microsoft.com/office/officeart/2005/8/layout/vList5"/>
    <dgm:cxn modelId="{4950FDD0-60EA-48FD-967E-A1EBC9CB1F40}" srcId="{B90A950D-E3BF-40C2-A149-7CB7C48CDA2C}" destId="{8BEC2BA3-B9B1-4C35-90F4-DE317DDC7F72}" srcOrd="0" destOrd="0" parTransId="{E1F77E6B-68B2-43D3-AA88-6C2FDB090F2C}" sibTransId="{9AB4FA04-9B18-4227-A205-58C59BEE0A75}"/>
    <dgm:cxn modelId="{BE335F6F-2C46-4A34-8317-5A77A945255E}" srcId="{BB785250-102A-4956-8329-F7F9F298ACE6}" destId="{6500F0B3-0086-4C73-80ED-6ECE76175762}" srcOrd="0" destOrd="0" parTransId="{B49BB112-EBA7-4526-B75F-168AE55AF9BE}" sibTransId="{0FE33E32-347C-4EE8-B83F-2E2875CEC9E0}"/>
    <dgm:cxn modelId="{D3A748AC-C644-4656-9F0E-E11B2702FBC7}" type="presOf" srcId="{BB785250-102A-4956-8329-F7F9F298ACE6}" destId="{2B6766AB-9A13-46E2-9D74-F4468971C7C8}" srcOrd="0" destOrd="0" presId="urn:microsoft.com/office/officeart/2005/8/layout/vList5"/>
    <dgm:cxn modelId="{99D9449F-BA03-4FE5-B761-06D91A5F8F14}" type="presOf" srcId="{74549C71-7BEA-403D-B855-8343C5B80917}" destId="{051737FD-1E3B-4EC1-BA39-1DE463C1E5AF}" srcOrd="0" destOrd="2" presId="urn:microsoft.com/office/officeart/2005/8/layout/vList5"/>
    <dgm:cxn modelId="{FAB23C56-5829-492E-A3A2-585F590EAB84}" srcId="{BB785250-102A-4956-8329-F7F9F298ACE6}" destId="{D661C42E-3A54-408B-958C-3E045AD710D4}" srcOrd="2" destOrd="0" parTransId="{1BD62B4E-8735-48D0-AA3B-DACA5A249C96}" sibTransId="{2E9613A6-D938-40F6-AAC0-374D3FFB0719}"/>
    <dgm:cxn modelId="{7550AD66-8CCA-4F6D-8B07-C04D50C824AB}" type="presOf" srcId="{B90A950D-E3BF-40C2-A149-7CB7C48CDA2C}" destId="{60FF9636-FD1B-419E-BFCA-9CB079DB1803}" srcOrd="0" destOrd="0" presId="urn:microsoft.com/office/officeart/2005/8/layout/vList5"/>
    <dgm:cxn modelId="{D7E39A0F-6F93-48C9-8480-6AF86243EF3B}" type="presOf" srcId="{E974CF67-19C3-46A9-9A5A-5C4A230BB948}" destId="{051737FD-1E3B-4EC1-BA39-1DE463C1E5AF}" srcOrd="0" destOrd="1" presId="urn:microsoft.com/office/officeart/2005/8/layout/vList5"/>
    <dgm:cxn modelId="{7AAC6B0B-731E-4E42-B2AD-33D5FB792332}" type="presOf" srcId="{95AE3422-D9BF-41D9-929E-30208EA94255}" destId="{9272EC29-28BE-4396-853F-5C4316ADCDA2}" srcOrd="0" destOrd="0" presId="urn:microsoft.com/office/officeart/2005/8/layout/vList5"/>
    <dgm:cxn modelId="{C5D08339-264C-42AA-BBC9-CC24FF138D0C}" srcId="{B90A950D-E3BF-40C2-A149-7CB7C48CDA2C}" destId="{BB785250-102A-4956-8329-F7F9F298ACE6}" srcOrd="1" destOrd="0" parTransId="{2BDF6076-B7C1-4D1D-8812-6F167E3323A4}" sibTransId="{ADE779E6-A308-4C8C-9046-67D8B6B50E08}"/>
    <dgm:cxn modelId="{41696A85-199C-49BC-A626-865030BA2402}" type="presOf" srcId="{B155A77D-582F-4882-B227-0024ABC5D109}" destId="{7AF9A352-58A6-4C31-A08C-8C2C5211E1C7}" srcOrd="0" destOrd="0" presId="urn:microsoft.com/office/officeart/2005/8/layout/vList5"/>
    <dgm:cxn modelId="{95AADD77-6546-4457-AE0E-820BB78B544B}" srcId="{8BEC2BA3-B9B1-4C35-90F4-DE317DDC7F72}" destId="{2C3F94F9-84C0-4DB7-9FF9-87DFE857CA5E}" srcOrd="3" destOrd="0" parTransId="{885DA9F3-D206-43EA-A8F5-0CF444C72062}" sibTransId="{7F86191E-BD0A-4292-BD29-F0EDE4D41C34}"/>
    <dgm:cxn modelId="{2D26F780-7841-4B95-8490-E5D644C8CD0B}" type="presOf" srcId="{B15D6D2F-1182-4263-8465-D2EB90572BBF}" destId="{9272EC29-28BE-4396-853F-5C4316ADCDA2}" srcOrd="0" destOrd="1" presId="urn:microsoft.com/office/officeart/2005/8/layout/vList5"/>
    <dgm:cxn modelId="{00B7127A-FC24-4E52-BAF9-2FAAB1A86748}" type="presOf" srcId="{A5B1A48E-5428-4800-95C8-512C78E1055D}" destId="{B8921E33-B27A-4D1B-B6B1-0FCBDD840D85}" srcOrd="0" destOrd="1" presId="urn:microsoft.com/office/officeart/2005/8/layout/vList5"/>
    <dgm:cxn modelId="{EA5929DB-C1D4-4962-A493-4D09307CE0F6}" srcId="{B155A77D-582F-4882-B227-0024ABC5D109}" destId="{E974CF67-19C3-46A9-9A5A-5C4A230BB948}" srcOrd="1" destOrd="0" parTransId="{56F49D42-CED4-4B9B-A9A1-84B8B2B1C05B}" sibTransId="{CA7761A5-9107-4201-913A-4028B12A920E}"/>
    <dgm:cxn modelId="{EFFB5FA9-E1B0-448C-ABA5-01A282EF3867}" type="presOf" srcId="{6500F0B3-0086-4C73-80ED-6ECE76175762}" destId="{B8921E33-B27A-4D1B-B6B1-0FCBDD840D85}" srcOrd="0" destOrd="0" presId="urn:microsoft.com/office/officeart/2005/8/layout/vList5"/>
    <dgm:cxn modelId="{B0C82BEE-4F4D-49E6-9D68-ADCD64CAF9B3}" srcId="{B155A77D-582F-4882-B227-0024ABC5D109}" destId="{3FCC8E32-5889-4749-9428-8A4A1C8BBF28}" srcOrd="0" destOrd="0" parTransId="{B3981F4F-598D-47D2-84A4-361F0322E630}" sibTransId="{ED3A541C-86EF-4723-B2B7-0D2572DD9EA9}"/>
    <dgm:cxn modelId="{35ACC89D-9EC3-4840-8485-76D5D7CDD285}" srcId="{8BEC2BA3-B9B1-4C35-90F4-DE317DDC7F72}" destId="{B15D6D2F-1182-4263-8465-D2EB90572BBF}" srcOrd="1" destOrd="0" parTransId="{C8C79A82-52AC-472B-9FD6-5F01E760F6CC}" sibTransId="{20F24F37-0B7A-434D-AC97-AD6480B61E5E}"/>
    <dgm:cxn modelId="{72943AD7-052F-4582-902F-4B25338DC742}" type="presOf" srcId="{202D6874-5518-460D-BF0C-E29A3B8CF4BE}" destId="{9272EC29-28BE-4396-853F-5C4316ADCDA2}" srcOrd="0" destOrd="2" presId="urn:microsoft.com/office/officeart/2005/8/layout/vList5"/>
    <dgm:cxn modelId="{C41DE8D0-0AA3-41A9-9F8A-DFD9C3185B91}" srcId="{B90A950D-E3BF-40C2-A149-7CB7C48CDA2C}" destId="{B155A77D-582F-4882-B227-0024ABC5D109}" srcOrd="2" destOrd="0" parTransId="{8489988F-1B4A-4E73-91B6-71B8FD27AFD8}" sibTransId="{7FC162C5-0BA9-4E7A-A7C0-E0A721D23FD3}"/>
    <dgm:cxn modelId="{EDCF3A8A-799E-4220-81C9-182F8BC7312C}" srcId="{8BEC2BA3-B9B1-4C35-90F4-DE317DDC7F72}" destId="{202D6874-5518-460D-BF0C-E29A3B8CF4BE}" srcOrd="2" destOrd="0" parTransId="{D6FA4279-06AE-4F03-97B6-E15E76AA44A3}" sibTransId="{A84C41D0-08BF-46CD-A1F4-CFC31A752F38}"/>
    <dgm:cxn modelId="{A1F6E5FF-1EFF-47E2-B5AA-EBE3CF1A9C84}" type="presOf" srcId="{2C3F94F9-84C0-4DB7-9FF9-87DFE857CA5E}" destId="{9272EC29-28BE-4396-853F-5C4316ADCDA2}" srcOrd="0" destOrd="3" presId="urn:microsoft.com/office/officeart/2005/8/layout/vList5"/>
    <dgm:cxn modelId="{C807CC35-102F-4724-A67E-116F1C12FC4E}" type="presParOf" srcId="{60FF9636-FD1B-419E-BFCA-9CB079DB1803}" destId="{EB0BD860-2714-4C52-A97F-2F22F43F81EB}" srcOrd="0" destOrd="0" presId="urn:microsoft.com/office/officeart/2005/8/layout/vList5"/>
    <dgm:cxn modelId="{ACC4B757-E0C4-44FA-BCEC-F783A5432C30}" type="presParOf" srcId="{EB0BD860-2714-4C52-A97F-2F22F43F81EB}" destId="{11565C9D-E696-4973-8C31-D70030BFCE6C}" srcOrd="0" destOrd="0" presId="urn:microsoft.com/office/officeart/2005/8/layout/vList5"/>
    <dgm:cxn modelId="{0AB9A8F5-BD9C-42BA-B241-6CCCE41A5CC4}" type="presParOf" srcId="{EB0BD860-2714-4C52-A97F-2F22F43F81EB}" destId="{9272EC29-28BE-4396-853F-5C4316ADCDA2}" srcOrd="1" destOrd="0" presId="urn:microsoft.com/office/officeart/2005/8/layout/vList5"/>
    <dgm:cxn modelId="{8A817B1F-FF8E-47A1-85EA-6BA986E581AD}" type="presParOf" srcId="{60FF9636-FD1B-419E-BFCA-9CB079DB1803}" destId="{68D497EE-8EC6-41CD-8C4C-C1DF759CDB18}" srcOrd="1" destOrd="0" presId="urn:microsoft.com/office/officeart/2005/8/layout/vList5"/>
    <dgm:cxn modelId="{A26495EE-AAB4-471C-A2EC-BD4376423D23}" type="presParOf" srcId="{60FF9636-FD1B-419E-BFCA-9CB079DB1803}" destId="{0BB6C56F-E78D-4D45-8F70-37A3D66CF986}" srcOrd="2" destOrd="0" presId="urn:microsoft.com/office/officeart/2005/8/layout/vList5"/>
    <dgm:cxn modelId="{EB1D51E0-4F10-4180-BF9A-10E14C3CAD56}" type="presParOf" srcId="{0BB6C56F-E78D-4D45-8F70-37A3D66CF986}" destId="{2B6766AB-9A13-46E2-9D74-F4468971C7C8}" srcOrd="0" destOrd="0" presId="urn:microsoft.com/office/officeart/2005/8/layout/vList5"/>
    <dgm:cxn modelId="{6730DD90-0BBE-427E-9EE1-BE537FD5ADBC}" type="presParOf" srcId="{0BB6C56F-E78D-4D45-8F70-37A3D66CF986}" destId="{B8921E33-B27A-4D1B-B6B1-0FCBDD840D85}" srcOrd="1" destOrd="0" presId="urn:microsoft.com/office/officeart/2005/8/layout/vList5"/>
    <dgm:cxn modelId="{B0217148-84F7-423B-9290-A8AD86529793}" type="presParOf" srcId="{60FF9636-FD1B-419E-BFCA-9CB079DB1803}" destId="{5A0659CC-DCC7-49F0-931F-9011E483BEB9}" srcOrd="3" destOrd="0" presId="urn:microsoft.com/office/officeart/2005/8/layout/vList5"/>
    <dgm:cxn modelId="{EED5B2E3-68A7-4D31-ADA3-8EE358CE6F90}" type="presParOf" srcId="{60FF9636-FD1B-419E-BFCA-9CB079DB1803}" destId="{477E5E38-C6BC-4916-953F-632F8099B3B8}" srcOrd="4" destOrd="0" presId="urn:microsoft.com/office/officeart/2005/8/layout/vList5"/>
    <dgm:cxn modelId="{83A67871-DD20-4CCC-A6FA-ACE90E7817AB}" type="presParOf" srcId="{477E5E38-C6BC-4916-953F-632F8099B3B8}" destId="{7AF9A352-58A6-4C31-A08C-8C2C5211E1C7}" srcOrd="0" destOrd="0" presId="urn:microsoft.com/office/officeart/2005/8/layout/vList5"/>
    <dgm:cxn modelId="{0E3760DE-7863-49B2-A9EA-864A7A883F6F}" type="presParOf" srcId="{477E5E38-C6BC-4916-953F-632F8099B3B8}" destId="{051737FD-1E3B-4EC1-BA39-1DE463C1E5AF}" srcOrd="1" destOrd="0" presId="urn:microsoft.com/office/officeart/2005/8/layout/vList5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90A950D-E3BF-40C2-A149-7CB7C48CDA2C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BEC2BA3-B9B1-4C35-90F4-DE317DDC7F72}">
      <dgm:prSet phldrT="[Текст]"/>
      <dgm:spPr/>
      <dgm:t>
        <a:bodyPr/>
        <a:lstStyle/>
        <a:p>
          <a:r>
            <a:rPr lang="ru-RU" dirty="0" smtClean="0"/>
            <a:t>Ресурсы</a:t>
          </a:r>
          <a:endParaRPr lang="ru-RU" dirty="0"/>
        </a:p>
      </dgm:t>
    </dgm:pt>
    <dgm:pt modelId="{E1F77E6B-68B2-43D3-AA88-6C2FDB090F2C}" type="parTrans" cxnId="{4950FDD0-60EA-48FD-967E-A1EBC9CB1F40}">
      <dgm:prSet/>
      <dgm:spPr/>
      <dgm:t>
        <a:bodyPr/>
        <a:lstStyle/>
        <a:p>
          <a:endParaRPr lang="ru-RU"/>
        </a:p>
      </dgm:t>
    </dgm:pt>
    <dgm:pt modelId="{9AB4FA04-9B18-4227-A205-58C59BEE0A75}" type="sibTrans" cxnId="{4950FDD0-60EA-48FD-967E-A1EBC9CB1F40}">
      <dgm:prSet/>
      <dgm:spPr/>
      <dgm:t>
        <a:bodyPr/>
        <a:lstStyle/>
        <a:p>
          <a:endParaRPr lang="ru-RU"/>
        </a:p>
      </dgm:t>
    </dgm:pt>
    <dgm:pt modelId="{95AE3422-D9BF-41D9-929E-30208EA94255}">
      <dgm:prSet phldrT="[Текст]" custT="1"/>
      <dgm:spPr/>
      <dgm:t>
        <a:bodyPr/>
        <a:lstStyle/>
        <a:p>
          <a:r>
            <a:rPr lang="ru-RU" sz="1600" dirty="0" smtClean="0"/>
            <a:t>Школьный портал и ЕИС ОКО МО</a:t>
          </a:r>
          <a:endParaRPr lang="ru-RU" sz="1600" dirty="0"/>
        </a:p>
      </dgm:t>
    </dgm:pt>
    <dgm:pt modelId="{D7ACED63-142F-4594-A1E7-BA2282490839}" type="parTrans" cxnId="{2F12D086-3626-4ABF-B6C2-30BA2C711A3B}">
      <dgm:prSet/>
      <dgm:spPr/>
      <dgm:t>
        <a:bodyPr/>
        <a:lstStyle/>
        <a:p>
          <a:endParaRPr lang="ru-RU"/>
        </a:p>
      </dgm:t>
    </dgm:pt>
    <dgm:pt modelId="{48D3F2AA-B856-45C1-ADAD-FBAFAA06A8F3}" type="sibTrans" cxnId="{2F12D086-3626-4ABF-B6C2-30BA2C711A3B}">
      <dgm:prSet/>
      <dgm:spPr/>
      <dgm:t>
        <a:bodyPr/>
        <a:lstStyle/>
        <a:p>
          <a:endParaRPr lang="ru-RU"/>
        </a:p>
      </dgm:t>
    </dgm:pt>
    <dgm:pt modelId="{BB785250-102A-4956-8329-F7F9F298ACE6}">
      <dgm:prSet phldrT="[Текст]"/>
      <dgm:spPr/>
      <dgm:t>
        <a:bodyPr/>
        <a:lstStyle/>
        <a:p>
          <a:r>
            <a:rPr lang="ru-RU" dirty="0" smtClean="0"/>
            <a:t>Инструменты</a:t>
          </a:r>
          <a:endParaRPr lang="ru-RU" dirty="0"/>
        </a:p>
      </dgm:t>
    </dgm:pt>
    <dgm:pt modelId="{2BDF6076-B7C1-4D1D-8812-6F167E3323A4}" type="parTrans" cxnId="{C5D08339-264C-42AA-BBC9-CC24FF138D0C}">
      <dgm:prSet/>
      <dgm:spPr/>
      <dgm:t>
        <a:bodyPr/>
        <a:lstStyle/>
        <a:p>
          <a:endParaRPr lang="ru-RU"/>
        </a:p>
      </dgm:t>
    </dgm:pt>
    <dgm:pt modelId="{ADE779E6-A308-4C8C-9046-67D8B6B50E08}" type="sibTrans" cxnId="{C5D08339-264C-42AA-BBC9-CC24FF138D0C}">
      <dgm:prSet/>
      <dgm:spPr/>
      <dgm:t>
        <a:bodyPr/>
        <a:lstStyle/>
        <a:p>
          <a:endParaRPr lang="ru-RU"/>
        </a:p>
      </dgm:t>
    </dgm:pt>
    <dgm:pt modelId="{6500F0B3-0086-4C73-80ED-6ECE76175762}">
      <dgm:prSet phldrT="[Текст]" custT="1"/>
      <dgm:spPr/>
      <dgm:t>
        <a:bodyPr/>
        <a:lstStyle/>
        <a:p>
          <a:r>
            <a:rPr lang="ru-RU" sz="1600" dirty="0" smtClean="0"/>
            <a:t>Своевременное прохождение курсов повышения квалификации</a:t>
          </a:r>
          <a:endParaRPr lang="ru-RU" sz="1600" dirty="0"/>
        </a:p>
      </dgm:t>
    </dgm:pt>
    <dgm:pt modelId="{B49BB112-EBA7-4526-B75F-168AE55AF9BE}" type="parTrans" cxnId="{BE335F6F-2C46-4A34-8317-5A77A945255E}">
      <dgm:prSet/>
      <dgm:spPr/>
      <dgm:t>
        <a:bodyPr/>
        <a:lstStyle/>
        <a:p>
          <a:endParaRPr lang="ru-RU"/>
        </a:p>
      </dgm:t>
    </dgm:pt>
    <dgm:pt modelId="{0FE33E32-347C-4EE8-B83F-2E2875CEC9E0}" type="sibTrans" cxnId="{BE335F6F-2C46-4A34-8317-5A77A945255E}">
      <dgm:prSet/>
      <dgm:spPr/>
      <dgm:t>
        <a:bodyPr/>
        <a:lstStyle/>
        <a:p>
          <a:endParaRPr lang="ru-RU"/>
        </a:p>
      </dgm:t>
    </dgm:pt>
    <dgm:pt modelId="{B155A77D-582F-4882-B227-0024ABC5D109}">
      <dgm:prSet phldrT="[Текст]"/>
      <dgm:spPr/>
      <dgm:t>
        <a:bodyPr/>
        <a:lstStyle/>
        <a:p>
          <a:r>
            <a:rPr lang="ru-RU" dirty="0" smtClean="0"/>
            <a:t>Результат</a:t>
          </a:r>
          <a:endParaRPr lang="ru-RU" dirty="0"/>
        </a:p>
      </dgm:t>
    </dgm:pt>
    <dgm:pt modelId="{8489988F-1B4A-4E73-91B6-71B8FD27AFD8}" type="parTrans" cxnId="{C41DE8D0-0AA3-41A9-9F8A-DFD9C3185B91}">
      <dgm:prSet/>
      <dgm:spPr/>
      <dgm:t>
        <a:bodyPr/>
        <a:lstStyle/>
        <a:p>
          <a:endParaRPr lang="ru-RU"/>
        </a:p>
      </dgm:t>
    </dgm:pt>
    <dgm:pt modelId="{7FC162C5-0BA9-4E7A-A7C0-E0A721D23FD3}" type="sibTrans" cxnId="{C41DE8D0-0AA3-41A9-9F8A-DFD9C3185B91}">
      <dgm:prSet/>
      <dgm:spPr/>
      <dgm:t>
        <a:bodyPr/>
        <a:lstStyle/>
        <a:p>
          <a:endParaRPr lang="ru-RU"/>
        </a:p>
      </dgm:t>
    </dgm:pt>
    <dgm:pt modelId="{3FCC8E32-5889-4749-9428-8A4A1C8BBF28}">
      <dgm:prSet phldrT="[Текст]"/>
      <dgm:spPr/>
      <dgm:t>
        <a:bodyPr/>
        <a:lstStyle/>
        <a:p>
          <a:r>
            <a:rPr lang="ru-RU" dirty="0" smtClean="0"/>
            <a:t>«Омоложение» педагогического коллектива</a:t>
          </a:r>
          <a:endParaRPr lang="ru-RU" dirty="0"/>
        </a:p>
      </dgm:t>
    </dgm:pt>
    <dgm:pt modelId="{B3981F4F-598D-47D2-84A4-361F0322E630}" type="parTrans" cxnId="{B0C82BEE-4F4D-49E6-9D68-ADCD64CAF9B3}">
      <dgm:prSet/>
      <dgm:spPr/>
      <dgm:t>
        <a:bodyPr/>
        <a:lstStyle/>
        <a:p>
          <a:endParaRPr lang="ru-RU"/>
        </a:p>
      </dgm:t>
    </dgm:pt>
    <dgm:pt modelId="{ED3A541C-86EF-4723-B2B7-0D2572DD9EA9}" type="sibTrans" cxnId="{B0C82BEE-4F4D-49E6-9D68-ADCD64CAF9B3}">
      <dgm:prSet/>
      <dgm:spPr/>
      <dgm:t>
        <a:bodyPr/>
        <a:lstStyle/>
        <a:p>
          <a:endParaRPr lang="ru-RU"/>
        </a:p>
      </dgm:t>
    </dgm:pt>
    <dgm:pt modelId="{13EFE241-EAE8-4C34-828F-56D2638F5DF1}">
      <dgm:prSet custT="1"/>
      <dgm:spPr/>
      <dgm:t>
        <a:bodyPr/>
        <a:lstStyle/>
        <a:p>
          <a:r>
            <a:rPr lang="ru-RU" sz="1600" dirty="0" smtClean="0"/>
            <a:t>Модель повышения квалификации МО</a:t>
          </a:r>
          <a:endParaRPr lang="ru-RU" sz="1600" dirty="0"/>
        </a:p>
      </dgm:t>
    </dgm:pt>
    <dgm:pt modelId="{51804F94-7E4A-4C34-BBDA-DF0ACB6157F2}" type="parTrans" cxnId="{A53FB764-D9CE-426B-9F06-CAFCAD8AF90E}">
      <dgm:prSet/>
      <dgm:spPr/>
      <dgm:t>
        <a:bodyPr/>
        <a:lstStyle/>
        <a:p>
          <a:endParaRPr lang="ru-RU"/>
        </a:p>
      </dgm:t>
    </dgm:pt>
    <dgm:pt modelId="{95E473EA-AFE0-4ED0-B7B2-E2961E492CA1}" type="sibTrans" cxnId="{A53FB764-D9CE-426B-9F06-CAFCAD8AF90E}">
      <dgm:prSet/>
      <dgm:spPr/>
      <dgm:t>
        <a:bodyPr/>
        <a:lstStyle/>
        <a:p>
          <a:endParaRPr lang="ru-RU"/>
        </a:p>
      </dgm:t>
    </dgm:pt>
    <dgm:pt modelId="{AA932767-FC6F-446D-84B3-0D7E3EA6F37E}">
      <dgm:prSet custT="1"/>
      <dgm:spPr/>
      <dgm:t>
        <a:bodyPr/>
        <a:lstStyle/>
        <a:p>
          <a:r>
            <a:rPr lang="ru-RU" sz="1600" dirty="0" smtClean="0"/>
            <a:t>Сотрудничество с ВУЗами </a:t>
          </a:r>
          <a:endParaRPr lang="ru-RU" sz="1600" dirty="0"/>
        </a:p>
      </dgm:t>
    </dgm:pt>
    <dgm:pt modelId="{3AE1A5EB-8201-4AE0-B102-3BFE163B0768}" type="parTrans" cxnId="{EA86F5F3-1DDB-4F34-A37D-A279330DFC85}">
      <dgm:prSet/>
      <dgm:spPr/>
      <dgm:t>
        <a:bodyPr/>
        <a:lstStyle/>
        <a:p>
          <a:endParaRPr lang="ru-RU"/>
        </a:p>
      </dgm:t>
    </dgm:pt>
    <dgm:pt modelId="{81684D94-798E-4465-AB79-B39536BA0F79}" type="sibTrans" cxnId="{EA86F5F3-1DDB-4F34-A37D-A279330DFC85}">
      <dgm:prSet/>
      <dgm:spPr/>
      <dgm:t>
        <a:bodyPr/>
        <a:lstStyle/>
        <a:p>
          <a:endParaRPr lang="ru-RU"/>
        </a:p>
      </dgm:t>
    </dgm:pt>
    <dgm:pt modelId="{51580CD4-AB9E-42D7-9CCD-D3A7C1302409}">
      <dgm:prSet custT="1"/>
      <dgm:spPr/>
      <dgm:t>
        <a:bodyPr/>
        <a:lstStyle/>
        <a:p>
          <a:r>
            <a:rPr lang="ru-RU" sz="1600" dirty="0" smtClean="0"/>
            <a:t>Взаимодействие с учреждениями дополнительного образования </a:t>
          </a:r>
          <a:endParaRPr lang="ru-RU" sz="1600" dirty="0"/>
        </a:p>
      </dgm:t>
    </dgm:pt>
    <dgm:pt modelId="{1331A721-5E9A-4F9A-9AC8-460340E6DFC5}" type="parTrans" cxnId="{F968605E-6B16-4B0E-997D-CAB264730BFB}">
      <dgm:prSet/>
      <dgm:spPr/>
      <dgm:t>
        <a:bodyPr/>
        <a:lstStyle/>
        <a:p>
          <a:endParaRPr lang="ru-RU"/>
        </a:p>
      </dgm:t>
    </dgm:pt>
    <dgm:pt modelId="{413DF606-B16F-47FC-A74E-07F98442A538}" type="sibTrans" cxnId="{F968605E-6B16-4B0E-997D-CAB264730BFB}">
      <dgm:prSet/>
      <dgm:spPr/>
      <dgm:t>
        <a:bodyPr/>
        <a:lstStyle/>
        <a:p>
          <a:endParaRPr lang="ru-RU"/>
        </a:p>
      </dgm:t>
    </dgm:pt>
    <dgm:pt modelId="{194B3781-CE32-4C87-AD95-33B0E1B43605}">
      <dgm:prSet custT="1"/>
      <dgm:spPr/>
      <dgm:t>
        <a:bodyPr/>
        <a:lstStyle/>
        <a:p>
          <a:r>
            <a:rPr lang="ru-RU" sz="1600" dirty="0" smtClean="0"/>
            <a:t>Аттестация педагогических работников</a:t>
          </a:r>
          <a:endParaRPr lang="ru-RU" sz="1600" dirty="0"/>
        </a:p>
      </dgm:t>
    </dgm:pt>
    <dgm:pt modelId="{94E38A74-92C3-480F-AAF1-E2EC859AFD07}" type="parTrans" cxnId="{3D7A881D-D3F5-413B-A8CC-7BBC5E374451}">
      <dgm:prSet/>
      <dgm:spPr/>
      <dgm:t>
        <a:bodyPr/>
        <a:lstStyle/>
        <a:p>
          <a:endParaRPr lang="ru-RU"/>
        </a:p>
      </dgm:t>
    </dgm:pt>
    <dgm:pt modelId="{A526D8FA-2B56-43D4-99AF-A60C165EF8CD}" type="sibTrans" cxnId="{3D7A881D-D3F5-413B-A8CC-7BBC5E374451}">
      <dgm:prSet/>
      <dgm:spPr/>
      <dgm:t>
        <a:bodyPr/>
        <a:lstStyle/>
        <a:p>
          <a:endParaRPr lang="ru-RU"/>
        </a:p>
      </dgm:t>
    </dgm:pt>
    <dgm:pt modelId="{D5E0B016-7523-45FF-9EFB-176758EC11B9}">
      <dgm:prSet custT="1"/>
      <dgm:spPr/>
      <dgm:t>
        <a:bodyPr/>
        <a:lstStyle/>
        <a:p>
          <a:r>
            <a:rPr lang="ru-RU" sz="1600" dirty="0" smtClean="0"/>
            <a:t>Система выявления профессиональных дефицитов педагогов</a:t>
          </a:r>
          <a:endParaRPr lang="ru-RU" sz="1600" dirty="0"/>
        </a:p>
      </dgm:t>
    </dgm:pt>
    <dgm:pt modelId="{E40E0DCD-72D8-40D3-932F-917A1C5369BB}" type="parTrans" cxnId="{B0846EB2-DFCC-42F2-9E13-668B4A9AB862}">
      <dgm:prSet/>
      <dgm:spPr/>
      <dgm:t>
        <a:bodyPr/>
        <a:lstStyle/>
        <a:p>
          <a:endParaRPr lang="ru-RU"/>
        </a:p>
      </dgm:t>
    </dgm:pt>
    <dgm:pt modelId="{527130A5-DD0C-4F2C-89D9-61635CD78CC8}" type="sibTrans" cxnId="{B0846EB2-DFCC-42F2-9E13-668B4A9AB862}">
      <dgm:prSet/>
      <dgm:spPr/>
      <dgm:t>
        <a:bodyPr/>
        <a:lstStyle/>
        <a:p>
          <a:endParaRPr lang="ru-RU"/>
        </a:p>
      </dgm:t>
    </dgm:pt>
    <dgm:pt modelId="{8A1CA745-E96C-408C-A2C1-078C77DC0EBE}">
      <dgm:prSet custT="1"/>
      <dgm:spPr/>
      <dgm:t>
        <a:bodyPr/>
        <a:lstStyle/>
        <a:p>
          <a:r>
            <a:rPr lang="ru-RU" sz="1600" dirty="0" smtClean="0"/>
            <a:t>Заключение целевых договоров на обучение в педагогических вузах</a:t>
          </a:r>
          <a:endParaRPr lang="ru-RU" sz="1600" dirty="0"/>
        </a:p>
      </dgm:t>
    </dgm:pt>
    <dgm:pt modelId="{D870302B-2916-42F2-8F46-BFE90DE582B6}" type="parTrans" cxnId="{195CA3ED-9EB1-48E1-9695-C0555EA99CF5}">
      <dgm:prSet/>
      <dgm:spPr/>
      <dgm:t>
        <a:bodyPr/>
        <a:lstStyle/>
        <a:p>
          <a:endParaRPr lang="ru-RU"/>
        </a:p>
      </dgm:t>
    </dgm:pt>
    <dgm:pt modelId="{6569C87A-D8CD-4534-A9E3-5B37C6EB1CA7}" type="sibTrans" cxnId="{195CA3ED-9EB1-48E1-9695-C0555EA99CF5}">
      <dgm:prSet/>
      <dgm:spPr/>
      <dgm:t>
        <a:bodyPr/>
        <a:lstStyle/>
        <a:p>
          <a:endParaRPr lang="ru-RU"/>
        </a:p>
      </dgm:t>
    </dgm:pt>
    <dgm:pt modelId="{E8E3212C-4BD1-4636-95C2-4E2248AA820C}">
      <dgm:prSet custT="1"/>
      <dgm:spPr/>
      <dgm:t>
        <a:bodyPr/>
        <a:lstStyle/>
        <a:p>
          <a:r>
            <a:rPr lang="ru-RU" sz="1600" dirty="0" smtClean="0"/>
            <a:t>Договоры о сотрудничестве с РГСУ (г. Клин), ГГТУ (г. Орехово-Зуево), </a:t>
          </a:r>
          <a:r>
            <a:rPr lang="ru-RU" sz="1600" b="0" i="0" dirty="0" smtClean="0"/>
            <a:t>ГБОУ ВО МО «Университет «Дубна» </a:t>
          </a:r>
          <a:r>
            <a:rPr lang="ru-RU" sz="1600" dirty="0" smtClean="0"/>
            <a:t>(г. Дубна) </a:t>
          </a:r>
          <a:endParaRPr lang="ru-RU" sz="1600" dirty="0"/>
        </a:p>
      </dgm:t>
    </dgm:pt>
    <dgm:pt modelId="{5A1A5CF3-626C-49B3-A392-1765A894DBDB}" type="parTrans" cxnId="{054DECB6-75EE-4D9C-867D-F69281B3B39C}">
      <dgm:prSet/>
      <dgm:spPr/>
      <dgm:t>
        <a:bodyPr/>
        <a:lstStyle/>
        <a:p>
          <a:endParaRPr lang="ru-RU"/>
        </a:p>
      </dgm:t>
    </dgm:pt>
    <dgm:pt modelId="{E8105873-586B-485F-935E-FA9BDBFB8AF2}" type="sibTrans" cxnId="{054DECB6-75EE-4D9C-867D-F69281B3B39C}">
      <dgm:prSet/>
      <dgm:spPr/>
      <dgm:t>
        <a:bodyPr/>
        <a:lstStyle/>
        <a:p>
          <a:endParaRPr lang="ru-RU"/>
        </a:p>
      </dgm:t>
    </dgm:pt>
    <dgm:pt modelId="{60D0388D-EB38-4FBD-9936-EFE5539DAF93}">
      <dgm:prSet/>
      <dgm:spPr/>
      <dgm:t>
        <a:bodyPr/>
        <a:lstStyle/>
        <a:p>
          <a:r>
            <a:rPr lang="ru-RU" dirty="0" smtClean="0"/>
            <a:t>Не менее 25% педагогов – участников  профессиональных мероприятий</a:t>
          </a:r>
          <a:endParaRPr lang="ru-RU" dirty="0"/>
        </a:p>
      </dgm:t>
    </dgm:pt>
    <dgm:pt modelId="{01F83386-D82E-477C-A7FE-8DB20C0BBE1E}" type="parTrans" cxnId="{38018CA7-666E-4367-931B-200EAC2A4F1B}">
      <dgm:prSet/>
      <dgm:spPr/>
      <dgm:t>
        <a:bodyPr/>
        <a:lstStyle/>
        <a:p>
          <a:endParaRPr lang="ru-RU"/>
        </a:p>
      </dgm:t>
    </dgm:pt>
    <dgm:pt modelId="{F00E2AE4-0756-45DA-868C-08E419CB3F1F}" type="sibTrans" cxnId="{38018CA7-666E-4367-931B-200EAC2A4F1B}">
      <dgm:prSet/>
      <dgm:spPr/>
      <dgm:t>
        <a:bodyPr/>
        <a:lstStyle/>
        <a:p>
          <a:endParaRPr lang="ru-RU"/>
        </a:p>
      </dgm:t>
    </dgm:pt>
    <dgm:pt modelId="{C833D40A-BA62-41A3-BCE8-6CAFC074A86E}">
      <dgm:prSet/>
      <dgm:spPr/>
      <dgm:t>
        <a:bodyPr/>
        <a:lstStyle/>
        <a:p>
          <a:r>
            <a:rPr lang="ru-RU" dirty="0" smtClean="0"/>
            <a:t> 60% педагогов с высшей квалификационной категорией</a:t>
          </a:r>
          <a:endParaRPr lang="ru-RU" dirty="0"/>
        </a:p>
      </dgm:t>
    </dgm:pt>
    <dgm:pt modelId="{2C41EF8A-709F-4A56-BA29-E8D23052A008}" type="parTrans" cxnId="{C9058A44-BF51-438D-BD9D-03CBEBA5E1D4}">
      <dgm:prSet/>
      <dgm:spPr/>
    </dgm:pt>
    <dgm:pt modelId="{4F7DFCC3-F91C-49A3-ADE4-0ACCD8E18349}" type="sibTrans" cxnId="{C9058A44-BF51-438D-BD9D-03CBEBA5E1D4}">
      <dgm:prSet/>
      <dgm:spPr/>
    </dgm:pt>
    <dgm:pt modelId="{F51A99CC-65ED-4D8A-AE68-754519E9A902}">
      <dgm:prSet/>
      <dgm:spPr/>
      <dgm:t>
        <a:bodyPr/>
        <a:lstStyle/>
        <a:p>
          <a:r>
            <a:rPr lang="ru-RU" dirty="0" smtClean="0"/>
            <a:t>Сокращение до 20 % количества педагогов, не имеющих квалификационной категории (по стажу и образованию)</a:t>
          </a:r>
          <a:endParaRPr lang="ru-RU" dirty="0"/>
        </a:p>
      </dgm:t>
    </dgm:pt>
    <dgm:pt modelId="{9C0A9209-0CB0-4D13-AF14-478DA241C02E}" type="parTrans" cxnId="{B6F6BD89-B784-49CF-B94F-43153BF51079}">
      <dgm:prSet/>
      <dgm:spPr/>
    </dgm:pt>
    <dgm:pt modelId="{36364024-D0F2-4EEE-9C97-DC6B2BA3FDBB}" type="sibTrans" cxnId="{B6F6BD89-B784-49CF-B94F-43153BF51079}">
      <dgm:prSet/>
      <dgm:spPr/>
    </dgm:pt>
    <dgm:pt modelId="{60FF9636-FD1B-419E-BFCA-9CB079DB1803}" type="pres">
      <dgm:prSet presAssocID="{B90A950D-E3BF-40C2-A149-7CB7C48CDA2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B0BD860-2714-4C52-A97F-2F22F43F81EB}" type="pres">
      <dgm:prSet presAssocID="{8BEC2BA3-B9B1-4C35-90F4-DE317DDC7F72}" presName="linNode" presStyleCnt="0"/>
      <dgm:spPr/>
    </dgm:pt>
    <dgm:pt modelId="{11565C9D-E696-4973-8C31-D70030BFCE6C}" type="pres">
      <dgm:prSet presAssocID="{8BEC2BA3-B9B1-4C35-90F4-DE317DDC7F72}" presName="parentText" presStyleLbl="node1" presStyleIdx="0" presStyleCnt="3" custScaleX="105819" custScaleY="6243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72EC29-28BE-4396-853F-5C4316ADCDA2}" type="pres">
      <dgm:prSet presAssocID="{8BEC2BA3-B9B1-4C35-90F4-DE317DDC7F72}" presName="descendantText" presStyleLbl="alignAccFollowNode1" presStyleIdx="0" presStyleCnt="3" custScaleX="1306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D497EE-8EC6-41CD-8C4C-C1DF759CDB18}" type="pres">
      <dgm:prSet presAssocID="{9AB4FA04-9B18-4227-A205-58C59BEE0A75}" presName="sp" presStyleCnt="0"/>
      <dgm:spPr/>
    </dgm:pt>
    <dgm:pt modelId="{0BB6C56F-E78D-4D45-8F70-37A3D66CF986}" type="pres">
      <dgm:prSet presAssocID="{BB785250-102A-4956-8329-F7F9F298ACE6}" presName="linNode" presStyleCnt="0"/>
      <dgm:spPr/>
    </dgm:pt>
    <dgm:pt modelId="{2B6766AB-9A13-46E2-9D74-F4468971C7C8}" type="pres">
      <dgm:prSet presAssocID="{BB785250-102A-4956-8329-F7F9F298ACE6}" presName="parentText" presStyleLbl="node1" presStyleIdx="1" presStyleCnt="3" custScaleX="86149" custScaleY="6712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921E33-B27A-4D1B-B6B1-0FCBDD840D85}" type="pres">
      <dgm:prSet presAssocID="{BB785250-102A-4956-8329-F7F9F298ACE6}" presName="descendantText" presStyleLbl="alignAccFollowNode1" presStyleIdx="1" presStyleCnt="3" custScaleX="11089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0659CC-DCC7-49F0-931F-9011E483BEB9}" type="pres">
      <dgm:prSet presAssocID="{ADE779E6-A308-4C8C-9046-67D8B6B50E08}" presName="sp" presStyleCnt="0"/>
      <dgm:spPr/>
    </dgm:pt>
    <dgm:pt modelId="{477E5E38-C6BC-4916-953F-632F8099B3B8}" type="pres">
      <dgm:prSet presAssocID="{B155A77D-582F-4882-B227-0024ABC5D109}" presName="linNode" presStyleCnt="0"/>
      <dgm:spPr/>
    </dgm:pt>
    <dgm:pt modelId="{7AF9A352-58A6-4C31-A08C-8C2C5211E1C7}" type="pres">
      <dgm:prSet presAssocID="{B155A77D-582F-4882-B227-0024ABC5D109}" presName="parentText" presStyleLbl="node1" presStyleIdx="2" presStyleCnt="3" custScaleX="96993" custScaleY="6723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1737FD-1E3B-4EC1-BA39-1DE463C1E5AF}" type="pres">
      <dgm:prSet presAssocID="{B155A77D-582F-4882-B227-0024ABC5D109}" presName="descendantText" presStyleLbl="alignAccFollowNode1" presStyleIdx="2" presStyleCnt="3" custScaleX="11629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4ACD903-4329-4BCD-A894-EA05DDF897F3}" type="presOf" srcId="{B155A77D-582F-4882-B227-0024ABC5D109}" destId="{7AF9A352-58A6-4C31-A08C-8C2C5211E1C7}" srcOrd="0" destOrd="0" presId="urn:microsoft.com/office/officeart/2005/8/layout/vList5"/>
    <dgm:cxn modelId="{B5BD9839-702A-4D26-833A-A8B29D59CE70}" type="presOf" srcId="{95AE3422-D9BF-41D9-929E-30208EA94255}" destId="{9272EC29-28BE-4396-853F-5C4316ADCDA2}" srcOrd="0" destOrd="0" presId="urn:microsoft.com/office/officeart/2005/8/layout/vList5"/>
    <dgm:cxn modelId="{A53FB764-D9CE-426B-9F06-CAFCAD8AF90E}" srcId="{8BEC2BA3-B9B1-4C35-90F4-DE317DDC7F72}" destId="{13EFE241-EAE8-4C34-828F-56D2638F5DF1}" srcOrd="1" destOrd="0" parTransId="{51804F94-7E4A-4C34-BBDA-DF0ACB6157F2}" sibTransId="{95E473EA-AFE0-4ED0-B7B2-E2961E492CA1}"/>
    <dgm:cxn modelId="{776F0B34-946A-4944-88D8-9D69EEC88D3B}" type="presOf" srcId="{8A1CA745-E96C-408C-A2C1-078C77DC0EBE}" destId="{B8921E33-B27A-4D1B-B6B1-0FCBDD840D85}" srcOrd="0" destOrd="3" presId="urn:microsoft.com/office/officeart/2005/8/layout/vList5"/>
    <dgm:cxn modelId="{C7A51245-ECA5-4EB0-B575-702C14BE7F56}" type="presOf" srcId="{13EFE241-EAE8-4C34-828F-56D2638F5DF1}" destId="{9272EC29-28BE-4396-853F-5C4316ADCDA2}" srcOrd="0" destOrd="1" presId="urn:microsoft.com/office/officeart/2005/8/layout/vList5"/>
    <dgm:cxn modelId="{C623FF60-1E17-4902-855F-E96ED4911370}" type="presOf" srcId="{BB785250-102A-4956-8329-F7F9F298ACE6}" destId="{2B6766AB-9A13-46E2-9D74-F4468971C7C8}" srcOrd="0" destOrd="0" presId="urn:microsoft.com/office/officeart/2005/8/layout/vList5"/>
    <dgm:cxn modelId="{69F9E8B0-3610-40D4-9F73-03814530751B}" type="presOf" srcId="{3FCC8E32-5889-4749-9428-8A4A1C8BBF28}" destId="{051737FD-1E3B-4EC1-BA39-1DE463C1E5AF}" srcOrd="0" destOrd="0" presId="urn:microsoft.com/office/officeart/2005/8/layout/vList5"/>
    <dgm:cxn modelId="{B455B046-9C03-487E-A91C-73CF3E85D431}" type="presOf" srcId="{D5E0B016-7523-45FF-9EFB-176758EC11B9}" destId="{B8921E33-B27A-4D1B-B6B1-0FCBDD840D85}" srcOrd="0" destOrd="2" presId="urn:microsoft.com/office/officeart/2005/8/layout/vList5"/>
    <dgm:cxn modelId="{2F12D086-3626-4ABF-B6C2-30BA2C711A3B}" srcId="{8BEC2BA3-B9B1-4C35-90F4-DE317DDC7F72}" destId="{95AE3422-D9BF-41D9-929E-30208EA94255}" srcOrd="0" destOrd="0" parTransId="{D7ACED63-142F-4594-A1E7-BA2282490839}" sibTransId="{48D3F2AA-B856-45C1-ADAD-FBAFAA06A8F3}"/>
    <dgm:cxn modelId="{3D7A881D-D3F5-413B-A8CC-7BBC5E374451}" srcId="{BB785250-102A-4956-8329-F7F9F298ACE6}" destId="{194B3781-CE32-4C87-AD95-33B0E1B43605}" srcOrd="1" destOrd="0" parTransId="{94E38A74-92C3-480F-AAF1-E2EC859AFD07}" sibTransId="{A526D8FA-2B56-43D4-99AF-A60C165EF8CD}"/>
    <dgm:cxn modelId="{92E9E864-24D7-4A5B-ABE5-EFFCD7B357D1}" type="presOf" srcId="{C833D40A-BA62-41A3-BCE8-6CAFC074A86E}" destId="{051737FD-1E3B-4EC1-BA39-1DE463C1E5AF}" srcOrd="0" destOrd="2" presId="urn:microsoft.com/office/officeart/2005/8/layout/vList5"/>
    <dgm:cxn modelId="{E293B7A3-31BA-419B-BBF8-69AF51B158C3}" type="presOf" srcId="{E8E3212C-4BD1-4636-95C2-4E2248AA820C}" destId="{B8921E33-B27A-4D1B-B6B1-0FCBDD840D85}" srcOrd="0" destOrd="4" presId="urn:microsoft.com/office/officeart/2005/8/layout/vList5"/>
    <dgm:cxn modelId="{BC6ECF5B-FB09-469D-AFF9-1EC10B9C739E}" type="presOf" srcId="{AA932767-FC6F-446D-84B3-0D7E3EA6F37E}" destId="{9272EC29-28BE-4396-853F-5C4316ADCDA2}" srcOrd="0" destOrd="2" presId="urn:microsoft.com/office/officeart/2005/8/layout/vList5"/>
    <dgm:cxn modelId="{4950FDD0-60EA-48FD-967E-A1EBC9CB1F40}" srcId="{B90A950D-E3BF-40C2-A149-7CB7C48CDA2C}" destId="{8BEC2BA3-B9B1-4C35-90F4-DE317DDC7F72}" srcOrd="0" destOrd="0" parTransId="{E1F77E6B-68B2-43D3-AA88-6C2FDB090F2C}" sibTransId="{9AB4FA04-9B18-4227-A205-58C59BEE0A75}"/>
    <dgm:cxn modelId="{BE335F6F-2C46-4A34-8317-5A77A945255E}" srcId="{BB785250-102A-4956-8329-F7F9F298ACE6}" destId="{6500F0B3-0086-4C73-80ED-6ECE76175762}" srcOrd="0" destOrd="0" parTransId="{B49BB112-EBA7-4526-B75F-168AE55AF9BE}" sibTransId="{0FE33E32-347C-4EE8-B83F-2E2875CEC9E0}"/>
    <dgm:cxn modelId="{8E86A408-BA5F-4C32-B62D-9DBDF0029DF8}" type="presOf" srcId="{8BEC2BA3-B9B1-4C35-90F4-DE317DDC7F72}" destId="{11565C9D-E696-4973-8C31-D70030BFCE6C}" srcOrd="0" destOrd="0" presId="urn:microsoft.com/office/officeart/2005/8/layout/vList5"/>
    <dgm:cxn modelId="{B6F6BD89-B784-49CF-B94F-43153BF51079}" srcId="{B155A77D-582F-4882-B227-0024ABC5D109}" destId="{F51A99CC-65ED-4D8A-AE68-754519E9A902}" srcOrd="3" destOrd="0" parTransId="{9C0A9209-0CB0-4D13-AF14-478DA241C02E}" sibTransId="{36364024-D0F2-4EEE-9C97-DC6B2BA3FDBB}"/>
    <dgm:cxn modelId="{38018CA7-666E-4367-931B-200EAC2A4F1B}" srcId="{B155A77D-582F-4882-B227-0024ABC5D109}" destId="{60D0388D-EB38-4FBD-9936-EFE5539DAF93}" srcOrd="1" destOrd="0" parTransId="{01F83386-D82E-477C-A7FE-8DB20C0BBE1E}" sibTransId="{F00E2AE4-0756-45DA-868C-08E419CB3F1F}"/>
    <dgm:cxn modelId="{385B82F7-8247-4C41-83AF-664C0FBC8928}" type="presOf" srcId="{194B3781-CE32-4C87-AD95-33B0E1B43605}" destId="{B8921E33-B27A-4D1B-B6B1-0FCBDD840D85}" srcOrd="0" destOrd="1" presId="urn:microsoft.com/office/officeart/2005/8/layout/vList5"/>
    <dgm:cxn modelId="{5F483697-6B44-4F6B-AA3F-0DAAC197A2D2}" type="presOf" srcId="{51580CD4-AB9E-42D7-9CCD-D3A7C1302409}" destId="{9272EC29-28BE-4396-853F-5C4316ADCDA2}" srcOrd="0" destOrd="3" presId="urn:microsoft.com/office/officeart/2005/8/layout/vList5"/>
    <dgm:cxn modelId="{F968605E-6B16-4B0E-997D-CAB264730BFB}" srcId="{8BEC2BA3-B9B1-4C35-90F4-DE317DDC7F72}" destId="{51580CD4-AB9E-42D7-9CCD-D3A7C1302409}" srcOrd="3" destOrd="0" parTransId="{1331A721-5E9A-4F9A-9AC8-460340E6DFC5}" sibTransId="{413DF606-B16F-47FC-A74E-07F98442A538}"/>
    <dgm:cxn modelId="{C5D08339-264C-42AA-BBC9-CC24FF138D0C}" srcId="{B90A950D-E3BF-40C2-A149-7CB7C48CDA2C}" destId="{BB785250-102A-4956-8329-F7F9F298ACE6}" srcOrd="1" destOrd="0" parTransId="{2BDF6076-B7C1-4D1D-8812-6F167E3323A4}" sibTransId="{ADE779E6-A308-4C8C-9046-67D8B6B50E08}"/>
    <dgm:cxn modelId="{A4599A01-DAF8-474C-8272-ECE7C7272444}" type="presOf" srcId="{F51A99CC-65ED-4D8A-AE68-754519E9A902}" destId="{051737FD-1E3B-4EC1-BA39-1DE463C1E5AF}" srcOrd="0" destOrd="3" presId="urn:microsoft.com/office/officeart/2005/8/layout/vList5"/>
    <dgm:cxn modelId="{195CA3ED-9EB1-48E1-9695-C0555EA99CF5}" srcId="{BB785250-102A-4956-8329-F7F9F298ACE6}" destId="{8A1CA745-E96C-408C-A2C1-078C77DC0EBE}" srcOrd="3" destOrd="0" parTransId="{D870302B-2916-42F2-8F46-BFE90DE582B6}" sibTransId="{6569C87A-D8CD-4534-A9E3-5B37C6EB1CA7}"/>
    <dgm:cxn modelId="{ED53795F-10D6-4E2F-8448-BF0C397F8A4B}" type="presOf" srcId="{B90A950D-E3BF-40C2-A149-7CB7C48CDA2C}" destId="{60FF9636-FD1B-419E-BFCA-9CB079DB1803}" srcOrd="0" destOrd="0" presId="urn:microsoft.com/office/officeart/2005/8/layout/vList5"/>
    <dgm:cxn modelId="{054DECB6-75EE-4D9C-867D-F69281B3B39C}" srcId="{BB785250-102A-4956-8329-F7F9F298ACE6}" destId="{E8E3212C-4BD1-4636-95C2-4E2248AA820C}" srcOrd="4" destOrd="0" parTransId="{5A1A5CF3-626C-49B3-A392-1765A894DBDB}" sibTransId="{E8105873-586B-485F-935E-FA9BDBFB8AF2}"/>
    <dgm:cxn modelId="{B0C82BEE-4F4D-49E6-9D68-ADCD64CAF9B3}" srcId="{B155A77D-582F-4882-B227-0024ABC5D109}" destId="{3FCC8E32-5889-4749-9428-8A4A1C8BBF28}" srcOrd="0" destOrd="0" parTransId="{B3981F4F-598D-47D2-84A4-361F0322E630}" sibTransId="{ED3A541C-86EF-4723-B2B7-0D2572DD9EA9}"/>
    <dgm:cxn modelId="{B0846EB2-DFCC-42F2-9E13-668B4A9AB862}" srcId="{BB785250-102A-4956-8329-F7F9F298ACE6}" destId="{D5E0B016-7523-45FF-9EFB-176758EC11B9}" srcOrd="2" destOrd="0" parTransId="{E40E0DCD-72D8-40D3-932F-917A1C5369BB}" sibTransId="{527130A5-DD0C-4F2C-89D9-61635CD78CC8}"/>
    <dgm:cxn modelId="{EA86F5F3-1DDB-4F34-A37D-A279330DFC85}" srcId="{8BEC2BA3-B9B1-4C35-90F4-DE317DDC7F72}" destId="{AA932767-FC6F-446D-84B3-0D7E3EA6F37E}" srcOrd="2" destOrd="0" parTransId="{3AE1A5EB-8201-4AE0-B102-3BFE163B0768}" sibTransId="{81684D94-798E-4465-AB79-B39536BA0F79}"/>
    <dgm:cxn modelId="{A122811A-8D5B-4009-AED3-B5DBA457D323}" type="presOf" srcId="{6500F0B3-0086-4C73-80ED-6ECE76175762}" destId="{B8921E33-B27A-4D1B-B6B1-0FCBDD840D85}" srcOrd="0" destOrd="0" presId="urn:microsoft.com/office/officeart/2005/8/layout/vList5"/>
    <dgm:cxn modelId="{A267F11B-3810-4AD4-B448-A22F57D9CD50}" type="presOf" srcId="{60D0388D-EB38-4FBD-9936-EFE5539DAF93}" destId="{051737FD-1E3B-4EC1-BA39-1DE463C1E5AF}" srcOrd="0" destOrd="1" presId="urn:microsoft.com/office/officeart/2005/8/layout/vList5"/>
    <dgm:cxn modelId="{C41DE8D0-0AA3-41A9-9F8A-DFD9C3185B91}" srcId="{B90A950D-E3BF-40C2-A149-7CB7C48CDA2C}" destId="{B155A77D-582F-4882-B227-0024ABC5D109}" srcOrd="2" destOrd="0" parTransId="{8489988F-1B4A-4E73-91B6-71B8FD27AFD8}" sibTransId="{7FC162C5-0BA9-4E7A-A7C0-E0A721D23FD3}"/>
    <dgm:cxn modelId="{C9058A44-BF51-438D-BD9D-03CBEBA5E1D4}" srcId="{B155A77D-582F-4882-B227-0024ABC5D109}" destId="{C833D40A-BA62-41A3-BCE8-6CAFC074A86E}" srcOrd="2" destOrd="0" parTransId="{2C41EF8A-709F-4A56-BA29-E8D23052A008}" sibTransId="{4F7DFCC3-F91C-49A3-ADE4-0ACCD8E18349}"/>
    <dgm:cxn modelId="{F7912B3A-DA6D-4B5F-834E-4DA3ABBA0674}" type="presParOf" srcId="{60FF9636-FD1B-419E-BFCA-9CB079DB1803}" destId="{EB0BD860-2714-4C52-A97F-2F22F43F81EB}" srcOrd="0" destOrd="0" presId="urn:microsoft.com/office/officeart/2005/8/layout/vList5"/>
    <dgm:cxn modelId="{79429572-9C0C-4001-A49A-3E8456A7E1DC}" type="presParOf" srcId="{EB0BD860-2714-4C52-A97F-2F22F43F81EB}" destId="{11565C9D-E696-4973-8C31-D70030BFCE6C}" srcOrd="0" destOrd="0" presId="urn:microsoft.com/office/officeart/2005/8/layout/vList5"/>
    <dgm:cxn modelId="{1E17CBE9-5BDE-456F-905E-2979B42396A8}" type="presParOf" srcId="{EB0BD860-2714-4C52-A97F-2F22F43F81EB}" destId="{9272EC29-28BE-4396-853F-5C4316ADCDA2}" srcOrd="1" destOrd="0" presId="urn:microsoft.com/office/officeart/2005/8/layout/vList5"/>
    <dgm:cxn modelId="{12783D57-FF8D-418F-A7BE-301F78CBD52A}" type="presParOf" srcId="{60FF9636-FD1B-419E-BFCA-9CB079DB1803}" destId="{68D497EE-8EC6-41CD-8C4C-C1DF759CDB18}" srcOrd="1" destOrd="0" presId="urn:microsoft.com/office/officeart/2005/8/layout/vList5"/>
    <dgm:cxn modelId="{C1A0ECBE-199B-4F25-AE0B-EC002E24499E}" type="presParOf" srcId="{60FF9636-FD1B-419E-BFCA-9CB079DB1803}" destId="{0BB6C56F-E78D-4D45-8F70-37A3D66CF986}" srcOrd="2" destOrd="0" presId="urn:microsoft.com/office/officeart/2005/8/layout/vList5"/>
    <dgm:cxn modelId="{A09DE292-08B6-4BB0-8749-76DA3F9344E9}" type="presParOf" srcId="{0BB6C56F-E78D-4D45-8F70-37A3D66CF986}" destId="{2B6766AB-9A13-46E2-9D74-F4468971C7C8}" srcOrd="0" destOrd="0" presId="urn:microsoft.com/office/officeart/2005/8/layout/vList5"/>
    <dgm:cxn modelId="{F4DD2A48-8C5B-4A19-946A-AE767736FC47}" type="presParOf" srcId="{0BB6C56F-E78D-4D45-8F70-37A3D66CF986}" destId="{B8921E33-B27A-4D1B-B6B1-0FCBDD840D85}" srcOrd="1" destOrd="0" presId="urn:microsoft.com/office/officeart/2005/8/layout/vList5"/>
    <dgm:cxn modelId="{D185B593-7F0D-4CD8-840D-16D9E99B5BE6}" type="presParOf" srcId="{60FF9636-FD1B-419E-BFCA-9CB079DB1803}" destId="{5A0659CC-DCC7-49F0-931F-9011E483BEB9}" srcOrd="3" destOrd="0" presId="urn:microsoft.com/office/officeart/2005/8/layout/vList5"/>
    <dgm:cxn modelId="{04E0BD0E-9338-48A5-990C-CB5E3DEB2D40}" type="presParOf" srcId="{60FF9636-FD1B-419E-BFCA-9CB079DB1803}" destId="{477E5E38-C6BC-4916-953F-632F8099B3B8}" srcOrd="4" destOrd="0" presId="urn:microsoft.com/office/officeart/2005/8/layout/vList5"/>
    <dgm:cxn modelId="{F99BEEEA-A34B-4073-951D-9D61DA4DD8FF}" type="presParOf" srcId="{477E5E38-C6BC-4916-953F-632F8099B3B8}" destId="{7AF9A352-58A6-4C31-A08C-8C2C5211E1C7}" srcOrd="0" destOrd="0" presId="urn:microsoft.com/office/officeart/2005/8/layout/vList5"/>
    <dgm:cxn modelId="{5470CA66-058D-4E4D-9052-A3C3902BB372}" type="presParOf" srcId="{477E5E38-C6BC-4916-953F-632F8099B3B8}" destId="{051737FD-1E3B-4EC1-BA39-1DE463C1E5AF}" srcOrd="1" destOrd="0" presId="urn:microsoft.com/office/officeart/2005/8/layout/vList5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90A950D-E3BF-40C2-A149-7CB7C48CDA2C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BEC2BA3-B9B1-4C35-90F4-DE317DDC7F72}">
      <dgm:prSet phldrT="[Текст]"/>
      <dgm:spPr/>
      <dgm:t>
        <a:bodyPr/>
        <a:lstStyle/>
        <a:p>
          <a:r>
            <a:rPr lang="ru-RU" dirty="0" smtClean="0"/>
            <a:t>Ресурсы</a:t>
          </a:r>
          <a:endParaRPr lang="ru-RU" dirty="0"/>
        </a:p>
      </dgm:t>
    </dgm:pt>
    <dgm:pt modelId="{E1F77E6B-68B2-43D3-AA88-6C2FDB090F2C}" type="parTrans" cxnId="{4950FDD0-60EA-48FD-967E-A1EBC9CB1F40}">
      <dgm:prSet/>
      <dgm:spPr/>
      <dgm:t>
        <a:bodyPr/>
        <a:lstStyle/>
        <a:p>
          <a:endParaRPr lang="ru-RU"/>
        </a:p>
      </dgm:t>
    </dgm:pt>
    <dgm:pt modelId="{9AB4FA04-9B18-4227-A205-58C59BEE0A75}" type="sibTrans" cxnId="{4950FDD0-60EA-48FD-967E-A1EBC9CB1F40}">
      <dgm:prSet/>
      <dgm:spPr/>
      <dgm:t>
        <a:bodyPr/>
        <a:lstStyle/>
        <a:p>
          <a:endParaRPr lang="ru-RU"/>
        </a:p>
      </dgm:t>
    </dgm:pt>
    <dgm:pt modelId="{95AE3422-D9BF-41D9-929E-30208EA94255}">
      <dgm:prSet phldrT="[Текст]" custT="1"/>
      <dgm:spPr/>
      <dgm:t>
        <a:bodyPr/>
        <a:lstStyle/>
        <a:p>
          <a:r>
            <a:rPr lang="ru-RU" sz="1600" dirty="0" smtClean="0"/>
            <a:t>Лучший опыт передовых учителей</a:t>
          </a:r>
          <a:endParaRPr lang="ru-RU" sz="1600" dirty="0"/>
        </a:p>
      </dgm:t>
    </dgm:pt>
    <dgm:pt modelId="{D7ACED63-142F-4594-A1E7-BA2282490839}" type="parTrans" cxnId="{2F12D086-3626-4ABF-B6C2-30BA2C711A3B}">
      <dgm:prSet/>
      <dgm:spPr/>
      <dgm:t>
        <a:bodyPr/>
        <a:lstStyle/>
        <a:p>
          <a:endParaRPr lang="ru-RU"/>
        </a:p>
      </dgm:t>
    </dgm:pt>
    <dgm:pt modelId="{48D3F2AA-B856-45C1-ADAD-FBAFAA06A8F3}" type="sibTrans" cxnId="{2F12D086-3626-4ABF-B6C2-30BA2C711A3B}">
      <dgm:prSet/>
      <dgm:spPr/>
      <dgm:t>
        <a:bodyPr/>
        <a:lstStyle/>
        <a:p>
          <a:endParaRPr lang="ru-RU"/>
        </a:p>
      </dgm:t>
    </dgm:pt>
    <dgm:pt modelId="{BB785250-102A-4956-8329-F7F9F298ACE6}">
      <dgm:prSet phldrT="[Текст]"/>
      <dgm:spPr/>
      <dgm:t>
        <a:bodyPr/>
        <a:lstStyle/>
        <a:p>
          <a:r>
            <a:rPr lang="ru-RU" dirty="0" smtClean="0"/>
            <a:t>Инструменты</a:t>
          </a:r>
          <a:endParaRPr lang="ru-RU" dirty="0"/>
        </a:p>
      </dgm:t>
    </dgm:pt>
    <dgm:pt modelId="{2BDF6076-B7C1-4D1D-8812-6F167E3323A4}" type="parTrans" cxnId="{C5D08339-264C-42AA-BBC9-CC24FF138D0C}">
      <dgm:prSet/>
      <dgm:spPr/>
      <dgm:t>
        <a:bodyPr/>
        <a:lstStyle/>
        <a:p>
          <a:endParaRPr lang="ru-RU"/>
        </a:p>
      </dgm:t>
    </dgm:pt>
    <dgm:pt modelId="{ADE779E6-A308-4C8C-9046-67D8B6B50E08}" type="sibTrans" cxnId="{C5D08339-264C-42AA-BBC9-CC24FF138D0C}">
      <dgm:prSet/>
      <dgm:spPr/>
      <dgm:t>
        <a:bodyPr/>
        <a:lstStyle/>
        <a:p>
          <a:endParaRPr lang="ru-RU"/>
        </a:p>
      </dgm:t>
    </dgm:pt>
    <dgm:pt modelId="{6500F0B3-0086-4C73-80ED-6ECE76175762}">
      <dgm:prSet phldrT="[Текст]" custT="1"/>
      <dgm:spPr/>
      <dgm:t>
        <a:bodyPr/>
        <a:lstStyle/>
        <a:p>
          <a:r>
            <a:rPr lang="ru-RU" sz="1600" dirty="0" smtClean="0"/>
            <a:t>Вовлечение в учебно-исследовательскую, проектную </a:t>
          </a:r>
          <a:r>
            <a:rPr lang="ru-RU" sz="1600" dirty="0" smtClean="0"/>
            <a:t>деятельность более 70% педагогов,  100% детей</a:t>
          </a:r>
          <a:endParaRPr lang="ru-RU" sz="1600" dirty="0"/>
        </a:p>
      </dgm:t>
    </dgm:pt>
    <dgm:pt modelId="{B49BB112-EBA7-4526-B75F-168AE55AF9BE}" type="parTrans" cxnId="{BE335F6F-2C46-4A34-8317-5A77A945255E}">
      <dgm:prSet/>
      <dgm:spPr/>
      <dgm:t>
        <a:bodyPr/>
        <a:lstStyle/>
        <a:p>
          <a:endParaRPr lang="ru-RU"/>
        </a:p>
      </dgm:t>
    </dgm:pt>
    <dgm:pt modelId="{0FE33E32-347C-4EE8-B83F-2E2875CEC9E0}" type="sibTrans" cxnId="{BE335F6F-2C46-4A34-8317-5A77A945255E}">
      <dgm:prSet/>
      <dgm:spPr/>
      <dgm:t>
        <a:bodyPr/>
        <a:lstStyle/>
        <a:p>
          <a:endParaRPr lang="ru-RU"/>
        </a:p>
      </dgm:t>
    </dgm:pt>
    <dgm:pt modelId="{B155A77D-582F-4882-B227-0024ABC5D109}">
      <dgm:prSet phldrT="[Текст]"/>
      <dgm:spPr/>
      <dgm:t>
        <a:bodyPr/>
        <a:lstStyle/>
        <a:p>
          <a:r>
            <a:rPr lang="ru-RU" dirty="0" smtClean="0"/>
            <a:t>Результат</a:t>
          </a:r>
          <a:endParaRPr lang="ru-RU" dirty="0"/>
        </a:p>
      </dgm:t>
    </dgm:pt>
    <dgm:pt modelId="{8489988F-1B4A-4E73-91B6-71B8FD27AFD8}" type="parTrans" cxnId="{C41DE8D0-0AA3-41A9-9F8A-DFD9C3185B91}">
      <dgm:prSet/>
      <dgm:spPr/>
      <dgm:t>
        <a:bodyPr/>
        <a:lstStyle/>
        <a:p>
          <a:endParaRPr lang="ru-RU"/>
        </a:p>
      </dgm:t>
    </dgm:pt>
    <dgm:pt modelId="{7FC162C5-0BA9-4E7A-A7C0-E0A721D23FD3}" type="sibTrans" cxnId="{C41DE8D0-0AA3-41A9-9F8A-DFD9C3185B91}">
      <dgm:prSet/>
      <dgm:spPr/>
      <dgm:t>
        <a:bodyPr/>
        <a:lstStyle/>
        <a:p>
          <a:endParaRPr lang="ru-RU"/>
        </a:p>
      </dgm:t>
    </dgm:pt>
    <dgm:pt modelId="{3FCC8E32-5889-4749-9428-8A4A1C8BBF28}">
      <dgm:prSet phldrT="[Текст]" custT="1"/>
      <dgm:spPr/>
      <dgm:t>
        <a:bodyPr/>
        <a:lstStyle/>
        <a:p>
          <a:r>
            <a:rPr lang="ru-RU" sz="1600" dirty="0" smtClean="0"/>
            <a:t>Внедрение новых педагогических  и информационно-коммуникационных технологий (ИКТ) в образовательный процесс</a:t>
          </a:r>
          <a:endParaRPr lang="ru-RU" sz="1600" dirty="0"/>
        </a:p>
      </dgm:t>
    </dgm:pt>
    <dgm:pt modelId="{B3981F4F-598D-47D2-84A4-361F0322E630}" type="parTrans" cxnId="{B0C82BEE-4F4D-49E6-9D68-ADCD64CAF9B3}">
      <dgm:prSet/>
      <dgm:spPr/>
      <dgm:t>
        <a:bodyPr/>
        <a:lstStyle/>
        <a:p>
          <a:endParaRPr lang="ru-RU"/>
        </a:p>
      </dgm:t>
    </dgm:pt>
    <dgm:pt modelId="{ED3A541C-86EF-4723-B2B7-0D2572DD9EA9}" type="sibTrans" cxnId="{B0C82BEE-4F4D-49E6-9D68-ADCD64CAF9B3}">
      <dgm:prSet/>
      <dgm:spPr/>
      <dgm:t>
        <a:bodyPr/>
        <a:lstStyle/>
        <a:p>
          <a:endParaRPr lang="ru-RU"/>
        </a:p>
      </dgm:t>
    </dgm:pt>
    <dgm:pt modelId="{72573665-7168-4047-8470-BF62F7115814}">
      <dgm:prSet custT="1"/>
      <dgm:spPr/>
      <dgm:t>
        <a:bodyPr/>
        <a:lstStyle/>
        <a:p>
          <a:r>
            <a:rPr lang="ru-RU" sz="1600" dirty="0" smtClean="0"/>
            <a:t>Очные и дистанционные лектории, </a:t>
          </a:r>
          <a:r>
            <a:rPr lang="ru-RU" sz="1600" dirty="0" smtClean="0"/>
            <a:t>конференции, стажировки</a:t>
          </a:r>
          <a:endParaRPr lang="ru-RU" sz="1600" dirty="0"/>
        </a:p>
      </dgm:t>
    </dgm:pt>
    <dgm:pt modelId="{469456FF-8241-40D4-8F85-04055527A24B}" type="parTrans" cxnId="{541B75C7-38DD-4CEF-8513-529AF21CD9AF}">
      <dgm:prSet/>
      <dgm:spPr/>
      <dgm:t>
        <a:bodyPr/>
        <a:lstStyle/>
        <a:p>
          <a:endParaRPr lang="ru-RU"/>
        </a:p>
      </dgm:t>
    </dgm:pt>
    <dgm:pt modelId="{9854191A-D130-4DA1-8F2A-60B4132332DF}" type="sibTrans" cxnId="{541B75C7-38DD-4CEF-8513-529AF21CD9AF}">
      <dgm:prSet/>
      <dgm:spPr/>
      <dgm:t>
        <a:bodyPr/>
        <a:lstStyle/>
        <a:p>
          <a:endParaRPr lang="ru-RU"/>
        </a:p>
      </dgm:t>
    </dgm:pt>
    <dgm:pt modelId="{B85A63FE-44EB-4D91-A5EC-C858EF9957F1}">
      <dgm:prSet custT="1"/>
      <dgm:spPr/>
      <dgm:t>
        <a:bodyPr/>
        <a:lstStyle/>
        <a:p>
          <a:r>
            <a:rPr lang="ru-RU" sz="1600" dirty="0" smtClean="0"/>
            <a:t>Изучение зарубежного опыта</a:t>
          </a:r>
          <a:endParaRPr lang="ru-RU" sz="1600" dirty="0"/>
        </a:p>
      </dgm:t>
    </dgm:pt>
    <dgm:pt modelId="{7C689C8C-7C87-4BCB-93ED-22C892193E14}" type="parTrans" cxnId="{8EC46827-30F6-42C9-BB33-FEDD14B70450}">
      <dgm:prSet/>
      <dgm:spPr/>
      <dgm:t>
        <a:bodyPr/>
        <a:lstStyle/>
        <a:p>
          <a:endParaRPr lang="ru-RU"/>
        </a:p>
      </dgm:t>
    </dgm:pt>
    <dgm:pt modelId="{C9E0F208-4A66-487D-A98C-3BB4E8760D3D}" type="sibTrans" cxnId="{8EC46827-30F6-42C9-BB33-FEDD14B70450}">
      <dgm:prSet/>
      <dgm:spPr/>
      <dgm:t>
        <a:bodyPr/>
        <a:lstStyle/>
        <a:p>
          <a:endParaRPr lang="ru-RU"/>
        </a:p>
      </dgm:t>
    </dgm:pt>
    <dgm:pt modelId="{1F85E14C-8DD9-41FF-B100-148D58262A70}">
      <dgm:prSet custT="1"/>
      <dgm:spPr/>
      <dgm:t>
        <a:bodyPr/>
        <a:lstStyle/>
        <a:p>
          <a:r>
            <a:rPr lang="ru-RU" sz="1600" dirty="0" smtClean="0"/>
            <a:t>Создание практик работы с детьми с особыми образовательными потребностями</a:t>
          </a:r>
          <a:endParaRPr lang="ru-RU" sz="1600" dirty="0"/>
        </a:p>
      </dgm:t>
    </dgm:pt>
    <dgm:pt modelId="{ADCBBB87-F5B9-48A3-8DFC-27F1A17AD51B}" type="parTrans" cxnId="{7FE3742C-9BE3-4C19-A0DF-A4306D461F78}">
      <dgm:prSet/>
      <dgm:spPr/>
      <dgm:t>
        <a:bodyPr/>
        <a:lstStyle/>
        <a:p>
          <a:endParaRPr lang="ru-RU"/>
        </a:p>
      </dgm:t>
    </dgm:pt>
    <dgm:pt modelId="{4FF823CD-A22A-4659-A144-DE7B483673C7}" type="sibTrans" cxnId="{7FE3742C-9BE3-4C19-A0DF-A4306D461F78}">
      <dgm:prSet/>
      <dgm:spPr/>
      <dgm:t>
        <a:bodyPr/>
        <a:lstStyle/>
        <a:p>
          <a:endParaRPr lang="ru-RU"/>
        </a:p>
      </dgm:t>
    </dgm:pt>
    <dgm:pt modelId="{F53016E5-AC06-4C0C-A52A-1CCE514B1859}">
      <dgm:prSet custT="1"/>
      <dgm:spPr/>
      <dgm:t>
        <a:bodyPr/>
        <a:lstStyle/>
        <a:p>
          <a:r>
            <a:rPr lang="ru-RU" sz="1600" dirty="0" smtClean="0"/>
            <a:t>Использование </a:t>
          </a:r>
          <a:r>
            <a:rPr lang="ru-RU" sz="1600" dirty="0" smtClean="0"/>
            <a:t>возможностей локальных и глобальных сетей, информационных </a:t>
          </a:r>
          <a:r>
            <a:rPr lang="ru-RU" sz="1600" dirty="0" smtClean="0"/>
            <a:t>систем и средств поддержки образовательного процесса (Школьный портал и др.)</a:t>
          </a:r>
          <a:endParaRPr lang="ru-RU" sz="1600" dirty="0"/>
        </a:p>
      </dgm:t>
    </dgm:pt>
    <dgm:pt modelId="{A3AFA7D3-48C7-4141-8F15-1139D6EC7848}" type="parTrans" cxnId="{4A56C93F-3C82-4243-A1C9-E4B00A0E69C8}">
      <dgm:prSet/>
      <dgm:spPr/>
      <dgm:t>
        <a:bodyPr/>
        <a:lstStyle/>
        <a:p>
          <a:endParaRPr lang="ru-RU"/>
        </a:p>
      </dgm:t>
    </dgm:pt>
    <dgm:pt modelId="{A43D5D0B-FC03-4630-9FF3-9F4122B7F864}" type="sibTrans" cxnId="{4A56C93F-3C82-4243-A1C9-E4B00A0E69C8}">
      <dgm:prSet/>
      <dgm:spPr/>
      <dgm:t>
        <a:bodyPr/>
        <a:lstStyle/>
        <a:p>
          <a:endParaRPr lang="ru-RU"/>
        </a:p>
      </dgm:t>
    </dgm:pt>
    <dgm:pt modelId="{642669CE-2178-4944-88E7-304392BEA19F}">
      <dgm:prSet/>
      <dgm:spPr/>
      <dgm:t>
        <a:bodyPr/>
        <a:lstStyle/>
        <a:p>
          <a:endParaRPr lang="ru-RU" sz="1600" dirty="0"/>
        </a:p>
      </dgm:t>
    </dgm:pt>
    <dgm:pt modelId="{1D67259B-21D4-4292-A608-48B6957D5CA8}" type="parTrans" cxnId="{90ADAD57-C2E1-4777-A9F1-F7A4E4BE6F7F}">
      <dgm:prSet/>
      <dgm:spPr/>
    </dgm:pt>
    <dgm:pt modelId="{40B01464-3FD6-4806-9BD1-703B84A190B9}" type="sibTrans" cxnId="{90ADAD57-C2E1-4777-A9F1-F7A4E4BE6F7F}">
      <dgm:prSet/>
      <dgm:spPr/>
    </dgm:pt>
    <dgm:pt modelId="{2AB41A75-1AC6-42C2-B298-F23D11243FB2}">
      <dgm:prSet custT="1"/>
      <dgm:spPr/>
      <dgm:t>
        <a:bodyPr/>
        <a:lstStyle/>
        <a:p>
          <a:r>
            <a:rPr lang="ru-RU" sz="1600" dirty="0" smtClean="0"/>
            <a:t>Широкое использование в учебном процессе технологий, направленных на получение </a:t>
          </a:r>
          <a:r>
            <a:rPr lang="ru-RU" sz="1600" dirty="0" err="1" smtClean="0"/>
            <a:t>метапредметного</a:t>
          </a:r>
          <a:r>
            <a:rPr lang="ru-RU" sz="1600" dirty="0" smtClean="0"/>
            <a:t> результата</a:t>
          </a:r>
          <a:endParaRPr lang="ru-RU" sz="1600" dirty="0"/>
        </a:p>
      </dgm:t>
    </dgm:pt>
    <dgm:pt modelId="{84E55F88-2F52-4B2E-8524-280C402A9E2B}" type="parTrans" cxnId="{57AF4354-E1BC-414B-B329-D811A4D6648C}">
      <dgm:prSet/>
      <dgm:spPr/>
    </dgm:pt>
    <dgm:pt modelId="{96AC4154-EBC6-44EC-BA38-E5EB824E114D}" type="sibTrans" cxnId="{57AF4354-E1BC-414B-B329-D811A4D6648C}">
      <dgm:prSet/>
      <dgm:spPr/>
    </dgm:pt>
    <dgm:pt modelId="{F310D11E-70B8-4D89-995C-4895C620104A}">
      <dgm:prSet custT="1"/>
      <dgm:spPr/>
      <dgm:t>
        <a:bodyPr/>
        <a:lstStyle/>
        <a:p>
          <a:r>
            <a:rPr lang="ru-RU" sz="1600" dirty="0" smtClean="0"/>
            <a:t>Сформированные компетенции выпускника, значимые в социальном окружении</a:t>
          </a:r>
          <a:endParaRPr lang="ru-RU" sz="1600" dirty="0"/>
        </a:p>
      </dgm:t>
    </dgm:pt>
    <dgm:pt modelId="{329937F3-12A8-48C5-82E2-BE1FC821A788}" type="parTrans" cxnId="{196E360A-8A8F-4B7B-A7B3-8322A54DDEA7}">
      <dgm:prSet/>
      <dgm:spPr/>
      <dgm:t>
        <a:bodyPr/>
        <a:lstStyle/>
        <a:p>
          <a:endParaRPr lang="ru-RU"/>
        </a:p>
      </dgm:t>
    </dgm:pt>
    <dgm:pt modelId="{065337C3-EADF-473D-8033-32FF0A493A20}" type="sibTrans" cxnId="{196E360A-8A8F-4B7B-A7B3-8322A54DDEA7}">
      <dgm:prSet/>
      <dgm:spPr/>
      <dgm:t>
        <a:bodyPr/>
        <a:lstStyle/>
        <a:p>
          <a:endParaRPr lang="ru-RU"/>
        </a:p>
      </dgm:t>
    </dgm:pt>
    <dgm:pt modelId="{79B46A4F-EEA3-405B-8110-C3638D033F89}">
      <dgm:prSet phldrT="[Текст]" custT="1"/>
      <dgm:spPr/>
      <dgm:t>
        <a:bodyPr/>
        <a:lstStyle/>
        <a:p>
          <a:r>
            <a:rPr lang="ru-RU" sz="1600" dirty="0" smtClean="0"/>
            <a:t>Использование практик работы с детьми с особыми образовательными потребностями (инклюзивное образование, работа с одаренными детьми)</a:t>
          </a:r>
          <a:endParaRPr lang="ru-RU" sz="1600" dirty="0"/>
        </a:p>
      </dgm:t>
    </dgm:pt>
    <dgm:pt modelId="{3DA710A7-1518-4E8E-9B0A-7D459A583D30}" type="parTrans" cxnId="{CD987650-85F4-4EB1-ABB4-713FFDD60E23}">
      <dgm:prSet/>
      <dgm:spPr/>
    </dgm:pt>
    <dgm:pt modelId="{F254DFBE-0F73-485E-908A-73F28A339E4D}" type="sibTrans" cxnId="{CD987650-85F4-4EB1-ABB4-713FFDD60E23}">
      <dgm:prSet/>
      <dgm:spPr/>
    </dgm:pt>
    <dgm:pt modelId="{60FF9636-FD1B-419E-BFCA-9CB079DB1803}" type="pres">
      <dgm:prSet presAssocID="{B90A950D-E3BF-40C2-A149-7CB7C48CDA2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B0BD860-2714-4C52-A97F-2F22F43F81EB}" type="pres">
      <dgm:prSet presAssocID="{8BEC2BA3-B9B1-4C35-90F4-DE317DDC7F72}" presName="linNode" presStyleCnt="0"/>
      <dgm:spPr/>
    </dgm:pt>
    <dgm:pt modelId="{11565C9D-E696-4973-8C31-D70030BFCE6C}" type="pres">
      <dgm:prSet presAssocID="{8BEC2BA3-B9B1-4C35-90F4-DE317DDC7F72}" presName="parentText" presStyleLbl="node1" presStyleIdx="0" presStyleCnt="3" custScaleX="105819" custScaleY="6243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72EC29-28BE-4396-853F-5C4316ADCDA2}" type="pres">
      <dgm:prSet presAssocID="{8BEC2BA3-B9B1-4C35-90F4-DE317DDC7F72}" presName="descendantText" presStyleLbl="alignAccFollowNode1" presStyleIdx="0" presStyleCnt="3" custScaleX="1306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D497EE-8EC6-41CD-8C4C-C1DF759CDB18}" type="pres">
      <dgm:prSet presAssocID="{9AB4FA04-9B18-4227-A205-58C59BEE0A75}" presName="sp" presStyleCnt="0"/>
      <dgm:spPr/>
    </dgm:pt>
    <dgm:pt modelId="{0BB6C56F-E78D-4D45-8F70-37A3D66CF986}" type="pres">
      <dgm:prSet presAssocID="{BB785250-102A-4956-8329-F7F9F298ACE6}" presName="linNode" presStyleCnt="0"/>
      <dgm:spPr/>
    </dgm:pt>
    <dgm:pt modelId="{2B6766AB-9A13-46E2-9D74-F4468971C7C8}" type="pres">
      <dgm:prSet presAssocID="{BB785250-102A-4956-8329-F7F9F298ACE6}" presName="parentText" presStyleLbl="node1" presStyleIdx="1" presStyleCnt="3" custScaleX="86149" custScaleY="6712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921E33-B27A-4D1B-B6B1-0FCBDD840D85}" type="pres">
      <dgm:prSet presAssocID="{BB785250-102A-4956-8329-F7F9F298ACE6}" presName="descendantText" presStyleLbl="alignAccFollowNode1" presStyleIdx="1" presStyleCnt="3" custScaleX="11089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0659CC-DCC7-49F0-931F-9011E483BEB9}" type="pres">
      <dgm:prSet presAssocID="{ADE779E6-A308-4C8C-9046-67D8B6B50E08}" presName="sp" presStyleCnt="0"/>
      <dgm:spPr/>
    </dgm:pt>
    <dgm:pt modelId="{477E5E38-C6BC-4916-953F-632F8099B3B8}" type="pres">
      <dgm:prSet presAssocID="{B155A77D-582F-4882-B227-0024ABC5D109}" presName="linNode" presStyleCnt="0"/>
      <dgm:spPr/>
    </dgm:pt>
    <dgm:pt modelId="{7AF9A352-58A6-4C31-A08C-8C2C5211E1C7}" type="pres">
      <dgm:prSet presAssocID="{B155A77D-582F-4882-B227-0024ABC5D109}" presName="parentText" presStyleLbl="node1" presStyleIdx="2" presStyleCnt="3" custScaleX="96993" custScaleY="6723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1737FD-1E3B-4EC1-BA39-1DE463C1E5AF}" type="pres">
      <dgm:prSet presAssocID="{B155A77D-582F-4882-B227-0024ABC5D109}" presName="descendantText" presStyleLbl="alignAccFollowNode1" presStyleIdx="2" presStyleCnt="3" custScaleX="11629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41B75C7-38DD-4CEF-8513-529AF21CD9AF}" srcId="{8BEC2BA3-B9B1-4C35-90F4-DE317DDC7F72}" destId="{72573665-7168-4047-8470-BF62F7115814}" srcOrd="1" destOrd="0" parTransId="{469456FF-8241-40D4-8F85-04055527A24B}" sibTransId="{9854191A-D130-4DA1-8F2A-60B4132332DF}"/>
    <dgm:cxn modelId="{FE24672D-2B33-463B-B5F6-336D988E2384}" type="presOf" srcId="{72573665-7168-4047-8470-BF62F7115814}" destId="{9272EC29-28BE-4396-853F-5C4316ADCDA2}" srcOrd="0" destOrd="1" presId="urn:microsoft.com/office/officeart/2005/8/layout/vList5"/>
    <dgm:cxn modelId="{57AF4354-E1BC-414B-B329-D811A4D6648C}" srcId="{BB785250-102A-4956-8329-F7F9F298ACE6}" destId="{2AB41A75-1AC6-42C2-B298-F23D11243FB2}" srcOrd="2" destOrd="0" parTransId="{84E55F88-2F52-4B2E-8524-280C402A9E2B}" sibTransId="{96AC4154-EBC6-44EC-BA38-E5EB824E114D}"/>
    <dgm:cxn modelId="{4A56C93F-3C82-4243-A1C9-E4B00A0E69C8}" srcId="{BB785250-102A-4956-8329-F7F9F298ACE6}" destId="{F53016E5-AC06-4C0C-A52A-1CCE514B1859}" srcOrd="1" destOrd="0" parTransId="{A3AFA7D3-48C7-4141-8F15-1139D6EC7848}" sibTransId="{A43D5D0B-FC03-4630-9FF3-9F4122B7F864}"/>
    <dgm:cxn modelId="{9696F487-C479-4CFA-BC2A-926C1E3079D3}" type="presOf" srcId="{95AE3422-D9BF-41D9-929E-30208EA94255}" destId="{9272EC29-28BE-4396-853F-5C4316ADCDA2}" srcOrd="0" destOrd="0" presId="urn:microsoft.com/office/officeart/2005/8/layout/vList5"/>
    <dgm:cxn modelId="{2F12D086-3626-4ABF-B6C2-30BA2C711A3B}" srcId="{8BEC2BA3-B9B1-4C35-90F4-DE317DDC7F72}" destId="{95AE3422-D9BF-41D9-929E-30208EA94255}" srcOrd="0" destOrd="0" parTransId="{D7ACED63-142F-4594-A1E7-BA2282490839}" sibTransId="{48D3F2AA-B856-45C1-ADAD-FBAFAA06A8F3}"/>
    <dgm:cxn modelId="{35A3B9C8-29AC-4B8A-8BB6-FD9CF94D683F}" type="presOf" srcId="{8BEC2BA3-B9B1-4C35-90F4-DE317DDC7F72}" destId="{11565C9D-E696-4973-8C31-D70030BFCE6C}" srcOrd="0" destOrd="0" presId="urn:microsoft.com/office/officeart/2005/8/layout/vList5"/>
    <dgm:cxn modelId="{7DDAE243-F62D-435C-8133-28ED63854B0E}" type="presOf" srcId="{B85A63FE-44EB-4D91-A5EC-C858EF9957F1}" destId="{9272EC29-28BE-4396-853F-5C4316ADCDA2}" srcOrd="0" destOrd="2" presId="urn:microsoft.com/office/officeart/2005/8/layout/vList5"/>
    <dgm:cxn modelId="{732DBA60-C7EC-4C44-99AA-89A3FCEA3769}" type="presOf" srcId="{79B46A4F-EEA3-405B-8110-C3638D033F89}" destId="{051737FD-1E3B-4EC1-BA39-1DE463C1E5AF}" srcOrd="0" destOrd="1" presId="urn:microsoft.com/office/officeart/2005/8/layout/vList5"/>
    <dgm:cxn modelId="{E8A3D7C6-141A-4570-918E-CD2A1B5F845A}" type="presOf" srcId="{B155A77D-582F-4882-B227-0024ABC5D109}" destId="{7AF9A352-58A6-4C31-A08C-8C2C5211E1C7}" srcOrd="0" destOrd="0" presId="urn:microsoft.com/office/officeart/2005/8/layout/vList5"/>
    <dgm:cxn modelId="{4950FDD0-60EA-48FD-967E-A1EBC9CB1F40}" srcId="{B90A950D-E3BF-40C2-A149-7CB7C48CDA2C}" destId="{8BEC2BA3-B9B1-4C35-90F4-DE317DDC7F72}" srcOrd="0" destOrd="0" parTransId="{E1F77E6B-68B2-43D3-AA88-6C2FDB090F2C}" sibTransId="{9AB4FA04-9B18-4227-A205-58C59BEE0A75}"/>
    <dgm:cxn modelId="{BE335F6F-2C46-4A34-8317-5A77A945255E}" srcId="{BB785250-102A-4956-8329-F7F9F298ACE6}" destId="{6500F0B3-0086-4C73-80ED-6ECE76175762}" srcOrd="0" destOrd="0" parTransId="{B49BB112-EBA7-4526-B75F-168AE55AF9BE}" sibTransId="{0FE33E32-347C-4EE8-B83F-2E2875CEC9E0}"/>
    <dgm:cxn modelId="{D59AAC47-3B8D-43F5-AFA9-8C3385B446C7}" type="presOf" srcId="{1F85E14C-8DD9-41FF-B100-148D58262A70}" destId="{9272EC29-28BE-4396-853F-5C4316ADCDA2}" srcOrd="0" destOrd="3" presId="urn:microsoft.com/office/officeart/2005/8/layout/vList5"/>
    <dgm:cxn modelId="{CD987650-85F4-4EB1-ABB4-713FFDD60E23}" srcId="{B155A77D-582F-4882-B227-0024ABC5D109}" destId="{79B46A4F-EEA3-405B-8110-C3638D033F89}" srcOrd="1" destOrd="0" parTransId="{3DA710A7-1518-4E8E-9B0A-7D459A583D30}" sibTransId="{F254DFBE-0F73-485E-908A-73F28A339E4D}"/>
    <dgm:cxn modelId="{196E360A-8A8F-4B7B-A7B3-8322A54DDEA7}" srcId="{B155A77D-582F-4882-B227-0024ABC5D109}" destId="{F310D11E-70B8-4D89-995C-4895C620104A}" srcOrd="2" destOrd="0" parTransId="{329937F3-12A8-48C5-82E2-BE1FC821A788}" sibTransId="{065337C3-EADF-473D-8033-32FF0A493A20}"/>
    <dgm:cxn modelId="{90ADAD57-C2E1-4777-A9F1-F7A4E4BE6F7F}" srcId="{BB785250-102A-4956-8329-F7F9F298ACE6}" destId="{642669CE-2178-4944-88E7-304392BEA19F}" srcOrd="3" destOrd="0" parTransId="{1D67259B-21D4-4292-A608-48B6957D5CA8}" sibTransId="{40B01464-3FD6-4806-9BD1-703B84A190B9}"/>
    <dgm:cxn modelId="{A9ACC528-AFFD-45B3-8ECC-469A22F455C1}" type="presOf" srcId="{6500F0B3-0086-4C73-80ED-6ECE76175762}" destId="{B8921E33-B27A-4D1B-B6B1-0FCBDD840D85}" srcOrd="0" destOrd="0" presId="urn:microsoft.com/office/officeart/2005/8/layout/vList5"/>
    <dgm:cxn modelId="{D5097806-6DFE-4A21-ADE5-8DE68A5EFD15}" type="presOf" srcId="{3FCC8E32-5889-4749-9428-8A4A1C8BBF28}" destId="{051737FD-1E3B-4EC1-BA39-1DE463C1E5AF}" srcOrd="0" destOrd="0" presId="urn:microsoft.com/office/officeart/2005/8/layout/vList5"/>
    <dgm:cxn modelId="{C5D08339-264C-42AA-BBC9-CC24FF138D0C}" srcId="{B90A950D-E3BF-40C2-A149-7CB7C48CDA2C}" destId="{BB785250-102A-4956-8329-F7F9F298ACE6}" srcOrd="1" destOrd="0" parTransId="{2BDF6076-B7C1-4D1D-8812-6F167E3323A4}" sibTransId="{ADE779E6-A308-4C8C-9046-67D8B6B50E08}"/>
    <dgm:cxn modelId="{7FE3742C-9BE3-4C19-A0DF-A4306D461F78}" srcId="{8BEC2BA3-B9B1-4C35-90F4-DE317DDC7F72}" destId="{1F85E14C-8DD9-41FF-B100-148D58262A70}" srcOrd="3" destOrd="0" parTransId="{ADCBBB87-F5B9-48A3-8DFC-27F1A17AD51B}" sibTransId="{4FF823CD-A22A-4659-A144-DE7B483673C7}"/>
    <dgm:cxn modelId="{2A39C5D4-B9D2-4D14-940B-7EA9F3923BCC}" type="presOf" srcId="{F310D11E-70B8-4D89-995C-4895C620104A}" destId="{051737FD-1E3B-4EC1-BA39-1DE463C1E5AF}" srcOrd="0" destOrd="2" presId="urn:microsoft.com/office/officeart/2005/8/layout/vList5"/>
    <dgm:cxn modelId="{65EC962C-DF90-4103-BB1F-5A5C90A257E0}" type="presOf" srcId="{B90A950D-E3BF-40C2-A149-7CB7C48CDA2C}" destId="{60FF9636-FD1B-419E-BFCA-9CB079DB1803}" srcOrd="0" destOrd="0" presId="urn:microsoft.com/office/officeart/2005/8/layout/vList5"/>
    <dgm:cxn modelId="{E9FD76A2-1574-410D-9A39-A77A994FE6AC}" type="presOf" srcId="{BB785250-102A-4956-8329-F7F9F298ACE6}" destId="{2B6766AB-9A13-46E2-9D74-F4468971C7C8}" srcOrd="0" destOrd="0" presId="urn:microsoft.com/office/officeart/2005/8/layout/vList5"/>
    <dgm:cxn modelId="{8EC46827-30F6-42C9-BB33-FEDD14B70450}" srcId="{8BEC2BA3-B9B1-4C35-90F4-DE317DDC7F72}" destId="{B85A63FE-44EB-4D91-A5EC-C858EF9957F1}" srcOrd="2" destOrd="0" parTransId="{7C689C8C-7C87-4BCB-93ED-22C892193E14}" sibTransId="{C9E0F208-4A66-487D-A98C-3BB4E8760D3D}"/>
    <dgm:cxn modelId="{B0C82BEE-4F4D-49E6-9D68-ADCD64CAF9B3}" srcId="{B155A77D-582F-4882-B227-0024ABC5D109}" destId="{3FCC8E32-5889-4749-9428-8A4A1C8BBF28}" srcOrd="0" destOrd="0" parTransId="{B3981F4F-598D-47D2-84A4-361F0322E630}" sibTransId="{ED3A541C-86EF-4723-B2B7-0D2572DD9EA9}"/>
    <dgm:cxn modelId="{3F7EDAC2-2778-4DC9-9279-5F1CE1405238}" type="presOf" srcId="{F53016E5-AC06-4C0C-A52A-1CCE514B1859}" destId="{B8921E33-B27A-4D1B-B6B1-0FCBDD840D85}" srcOrd="0" destOrd="1" presId="urn:microsoft.com/office/officeart/2005/8/layout/vList5"/>
    <dgm:cxn modelId="{822C5836-2EA6-4580-8C2C-58EFAD06ACC8}" type="presOf" srcId="{642669CE-2178-4944-88E7-304392BEA19F}" destId="{B8921E33-B27A-4D1B-B6B1-0FCBDD840D85}" srcOrd="0" destOrd="3" presId="urn:microsoft.com/office/officeart/2005/8/layout/vList5"/>
    <dgm:cxn modelId="{C41DE8D0-0AA3-41A9-9F8A-DFD9C3185B91}" srcId="{B90A950D-E3BF-40C2-A149-7CB7C48CDA2C}" destId="{B155A77D-582F-4882-B227-0024ABC5D109}" srcOrd="2" destOrd="0" parTransId="{8489988F-1B4A-4E73-91B6-71B8FD27AFD8}" sibTransId="{7FC162C5-0BA9-4E7A-A7C0-E0A721D23FD3}"/>
    <dgm:cxn modelId="{321E2F49-78F5-4868-9543-FF7A1869083E}" type="presOf" srcId="{2AB41A75-1AC6-42C2-B298-F23D11243FB2}" destId="{B8921E33-B27A-4D1B-B6B1-0FCBDD840D85}" srcOrd="0" destOrd="2" presId="urn:microsoft.com/office/officeart/2005/8/layout/vList5"/>
    <dgm:cxn modelId="{D9A20142-A3D0-45E9-9783-4AF0423ABB5B}" type="presParOf" srcId="{60FF9636-FD1B-419E-BFCA-9CB079DB1803}" destId="{EB0BD860-2714-4C52-A97F-2F22F43F81EB}" srcOrd="0" destOrd="0" presId="urn:microsoft.com/office/officeart/2005/8/layout/vList5"/>
    <dgm:cxn modelId="{96207976-C5F3-43C3-BBB5-1F38AA637289}" type="presParOf" srcId="{EB0BD860-2714-4C52-A97F-2F22F43F81EB}" destId="{11565C9D-E696-4973-8C31-D70030BFCE6C}" srcOrd="0" destOrd="0" presId="urn:microsoft.com/office/officeart/2005/8/layout/vList5"/>
    <dgm:cxn modelId="{3DAB8DF7-0705-46EE-BACC-4CD32A8FE149}" type="presParOf" srcId="{EB0BD860-2714-4C52-A97F-2F22F43F81EB}" destId="{9272EC29-28BE-4396-853F-5C4316ADCDA2}" srcOrd="1" destOrd="0" presId="urn:microsoft.com/office/officeart/2005/8/layout/vList5"/>
    <dgm:cxn modelId="{BFF84F2B-1E01-4906-A587-2C597C95A37C}" type="presParOf" srcId="{60FF9636-FD1B-419E-BFCA-9CB079DB1803}" destId="{68D497EE-8EC6-41CD-8C4C-C1DF759CDB18}" srcOrd="1" destOrd="0" presId="urn:microsoft.com/office/officeart/2005/8/layout/vList5"/>
    <dgm:cxn modelId="{6D9E1270-C742-4C18-BC55-B038B03E22C8}" type="presParOf" srcId="{60FF9636-FD1B-419E-BFCA-9CB079DB1803}" destId="{0BB6C56F-E78D-4D45-8F70-37A3D66CF986}" srcOrd="2" destOrd="0" presId="urn:microsoft.com/office/officeart/2005/8/layout/vList5"/>
    <dgm:cxn modelId="{430FDA85-0780-46F2-A26F-8329F6767498}" type="presParOf" srcId="{0BB6C56F-E78D-4D45-8F70-37A3D66CF986}" destId="{2B6766AB-9A13-46E2-9D74-F4468971C7C8}" srcOrd="0" destOrd="0" presId="urn:microsoft.com/office/officeart/2005/8/layout/vList5"/>
    <dgm:cxn modelId="{B33D4A7F-0AB9-4DC4-B337-52DEAB79E85A}" type="presParOf" srcId="{0BB6C56F-E78D-4D45-8F70-37A3D66CF986}" destId="{B8921E33-B27A-4D1B-B6B1-0FCBDD840D85}" srcOrd="1" destOrd="0" presId="urn:microsoft.com/office/officeart/2005/8/layout/vList5"/>
    <dgm:cxn modelId="{4EEB9981-66F5-4228-88AA-7E07AF9DF5AD}" type="presParOf" srcId="{60FF9636-FD1B-419E-BFCA-9CB079DB1803}" destId="{5A0659CC-DCC7-49F0-931F-9011E483BEB9}" srcOrd="3" destOrd="0" presId="urn:microsoft.com/office/officeart/2005/8/layout/vList5"/>
    <dgm:cxn modelId="{D56494D6-4AD0-416C-BAE7-BB0C8BA45E9A}" type="presParOf" srcId="{60FF9636-FD1B-419E-BFCA-9CB079DB1803}" destId="{477E5E38-C6BC-4916-953F-632F8099B3B8}" srcOrd="4" destOrd="0" presId="urn:microsoft.com/office/officeart/2005/8/layout/vList5"/>
    <dgm:cxn modelId="{7693CC50-86E8-414B-A184-73013B28D326}" type="presParOf" srcId="{477E5E38-C6BC-4916-953F-632F8099B3B8}" destId="{7AF9A352-58A6-4C31-A08C-8C2C5211E1C7}" srcOrd="0" destOrd="0" presId="urn:microsoft.com/office/officeart/2005/8/layout/vList5"/>
    <dgm:cxn modelId="{3CAAD59D-9AB8-4F6B-9DC9-4A5FD3C3B5CE}" type="presParOf" srcId="{477E5E38-C6BC-4916-953F-632F8099B3B8}" destId="{051737FD-1E3B-4EC1-BA39-1DE463C1E5AF}" srcOrd="1" destOrd="0" presId="urn:microsoft.com/office/officeart/2005/8/layout/vList5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90A950D-E3BF-40C2-A149-7CB7C48CDA2C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BEC2BA3-B9B1-4C35-90F4-DE317DDC7F72}">
      <dgm:prSet phldrT="[Текст]"/>
      <dgm:spPr/>
      <dgm:t>
        <a:bodyPr/>
        <a:lstStyle/>
        <a:p>
          <a:r>
            <a:rPr lang="ru-RU" dirty="0" smtClean="0"/>
            <a:t>Ресурсы</a:t>
          </a:r>
          <a:endParaRPr lang="ru-RU" dirty="0"/>
        </a:p>
      </dgm:t>
    </dgm:pt>
    <dgm:pt modelId="{E1F77E6B-68B2-43D3-AA88-6C2FDB090F2C}" type="parTrans" cxnId="{4950FDD0-60EA-48FD-967E-A1EBC9CB1F40}">
      <dgm:prSet/>
      <dgm:spPr/>
      <dgm:t>
        <a:bodyPr/>
        <a:lstStyle/>
        <a:p>
          <a:endParaRPr lang="ru-RU"/>
        </a:p>
      </dgm:t>
    </dgm:pt>
    <dgm:pt modelId="{9AB4FA04-9B18-4227-A205-58C59BEE0A75}" type="sibTrans" cxnId="{4950FDD0-60EA-48FD-967E-A1EBC9CB1F40}">
      <dgm:prSet/>
      <dgm:spPr/>
      <dgm:t>
        <a:bodyPr/>
        <a:lstStyle/>
        <a:p>
          <a:endParaRPr lang="ru-RU"/>
        </a:p>
      </dgm:t>
    </dgm:pt>
    <dgm:pt modelId="{95AE3422-D9BF-41D9-929E-30208EA94255}">
      <dgm:prSet phldrT="[Текст]" custT="1"/>
      <dgm:spPr/>
      <dgm:t>
        <a:bodyPr/>
        <a:lstStyle/>
        <a:p>
          <a:r>
            <a:rPr lang="ru-RU" sz="1600" dirty="0" smtClean="0"/>
            <a:t>«Стандарт оформления ОО» МО</a:t>
          </a:r>
          <a:endParaRPr lang="ru-RU" sz="1600" dirty="0"/>
        </a:p>
      </dgm:t>
    </dgm:pt>
    <dgm:pt modelId="{D7ACED63-142F-4594-A1E7-BA2282490839}" type="parTrans" cxnId="{2F12D086-3626-4ABF-B6C2-30BA2C711A3B}">
      <dgm:prSet/>
      <dgm:spPr/>
      <dgm:t>
        <a:bodyPr/>
        <a:lstStyle/>
        <a:p>
          <a:endParaRPr lang="ru-RU"/>
        </a:p>
      </dgm:t>
    </dgm:pt>
    <dgm:pt modelId="{48D3F2AA-B856-45C1-ADAD-FBAFAA06A8F3}" type="sibTrans" cxnId="{2F12D086-3626-4ABF-B6C2-30BA2C711A3B}">
      <dgm:prSet/>
      <dgm:spPr/>
      <dgm:t>
        <a:bodyPr/>
        <a:lstStyle/>
        <a:p>
          <a:endParaRPr lang="ru-RU"/>
        </a:p>
      </dgm:t>
    </dgm:pt>
    <dgm:pt modelId="{BB785250-102A-4956-8329-F7F9F298ACE6}">
      <dgm:prSet phldrT="[Текст]"/>
      <dgm:spPr/>
      <dgm:t>
        <a:bodyPr/>
        <a:lstStyle/>
        <a:p>
          <a:r>
            <a:rPr lang="ru-RU" dirty="0" smtClean="0"/>
            <a:t>Инструменты</a:t>
          </a:r>
          <a:endParaRPr lang="ru-RU" dirty="0"/>
        </a:p>
      </dgm:t>
    </dgm:pt>
    <dgm:pt modelId="{2BDF6076-B7C1-4D1D-8812-6F167E3323A4}" type="parTrans" cxnId="{C5D08339-264C-42AA-BBC9-CC24FF138D0C}">
      <dgm:prSet/>
      <dgm:spPr/>
      <dgm:t>
        <a:bodyPr/>
        <a:lstStyle/>
        <a:p>
          <a:endParaRPr lang="ru-RU"/>
        </a:p>
      </dgm:t>
    </dgm:pt>
    <dgm:pt modelId="{ADE779E6-A308-4C8C-9046-67D8B6B50E08}" type="sibTrans" cxnId="{C5D08339-264C-42AA-BBC9-CC24FF138D0C}">
      <dgm:prSet/>
      <dgm:spPr/>
      <dgm:t>
        <a:bodyPr/>
        <a:lstStyle/>
        <a:p>
          <a:endParaRPr lang="ru-RU"/>
        </a:p>
      </dgm:t>
    </dgm:pt>
    <dgm:pt modelId="{6500F0B3-0086-4C73-80ED-6ECE76175762}">
      <dgm:prSet phldrT="[Текст]" custT="1"/>
      <dgm:spPr/>
      <dgm:t>
        <a:bodyPr/>
        <a:lstStyle/>
        <a:p>
          <a:r>
            <a:rPr lang="ru-RU" sz="1600" dirty="0" smtClean="0"/>
            <a:t>Единая информационно-образовательная среда</a:t>
          </a:r>
          <a:endParaRPr lang="ru-RU" sz="1600" dirty="0"/>
        </a:p>
      </dgm:t>
    </dgm:pt>
    <dgm:pt modelId="{B49BB112-EBA7-4526-B75F-168AE55AF9BE}" type="parTrans" cxnId="{BE335F6F-2C46-4A34-8317-5A77A945255E}">
      <dgm:prSet/>
      <dgm:spPr/>
      <dgm:t>
        <a:bodyPr/>
        <a:lstStyle/>
        <a:p>
          <a:endParaRPr lang="ru-RU"/>
        </a:p>
      </dgm:t>
    </dgm:pt>
    <dgm:pt modelId="{0FE33E32-347C-4EE8-B83F-2E2875CEC9E0}" type="sibTrans" cxnId="{BE335F6F-2C46-4A34-8317-5A77A945255E}">
      <dgm:prSet/>
      <dgm:spPr/>
      <dgm:t>
        <a:bodyPr/>
        <a:lstStyle/>
        <a:p>
          <a:endParaRPr lang="ru-RU"/>
        </a:p>
      </dgm:t>
    </dgm:pt>
    <dgm:pt modelId="{B155A77D-582F-4882-B227-0024ABC5D109}">
      <dgm:prSet phldrT="[Текст]"/>
      <dgm:spPr/>
      <dgm:t>
        <a:bodyPr/>
        <a:lstStyle/>
        <a:p>
          <a:r>
            <a:rPr lang="ru-RU" dirty="0" smtClean="0"/>
            <a:t>Результат</a:t>
          </a:r>
          <a:endParaRPr lang="ru-RU" dirty="0"/>
        </a:p>
      </dgm:t>
    </dgm:pt>
    <dgm:pt modelId="{8489988F-1B4A-4E73-91B6-71B8FD27AFD8}" type="parTrans" cxnId="{C41DE8D0-0AA3-41A9-9F8A-DFD9C3185B91}">
      <dgm:prSet/>
      <dgm:spPr/>
      <dgm:t>
        <a:bodyPr/>
        <a:lstStyle/>
        <a:p>
          <a:endParaRPr lang="ru-RU"/>
        </a:p>
      </dgm:t>
    </dgm:pt>
    <dgm:pt modelId="{7FC162C5-0BA9-4E7A-A7C0-E0A721D23FD3}" type="sibTrans" cxnId="{C41DE8D0-0AA3-41A9-9F8A-DFD9C3185B91}">
      <dgm:prSet/>
      <dgm:spPr/>
      <dgm:t>
        <a:bodyPr/>
        <a:lstStyle/>
        <a:p>
          <a:endParaRPr lang="ru-RU"/>
        </a:p>
      </dgm:t>
    </dgm:pt>
    <dgm:pt modelId="{3FCC8E32-5889-4749-9428-8A4A1C8BBF28}">
      <dgm:prSet phldrT="[Текст]" custT="1"/>
      <dgm:spPr/>
      <dgm:t>
        <a:bodyPr/>
        <a:lstStyle/>
        <a:p>
          <a:r>
            <a:rPr lang="ru-RU" sz="1600" dirty="0" smtClean="0"/>
            <a:t>Реализация программы «Доступная среда»</a:t>
          </a:r>
          <a:endParaRPr lang="ru-RU" sz="1600" dirty="0"/>
        </a:p>
      </dgm:t>
    </dgm:pt>
    <dgm:pt modelId="{B3981F4F-598D-47D2-84A4-361F0322E630}" type="parTrans" cxnId="{B0C82BEE-4F4D-49E6-9D68-ADCD64CAF9B3}">
      <dgm:prSet/>
      <dgm:spPr/>
      <dgm:t>
        <a:bodyPr/>
        <a:lstStyle/>
        <a:p>
          <a:endParaRPr lang="ru-RU"/>
        </a:p>
      </dgm:t>
    </dgm:pt>
    <dgm:pt modelId="{ED3A541C-86EF-4723-B2B7-0D2572DD9EA9}" type="sibTrans" cxnId="{B0C82BEE-4F4D-49E6-9D68-ADCD64CAF9B3}">
      <dgm:prSet/>
      <dgm:spPr/>
      <dgm:t>
        <a:bodyPr/>
        <a:lstStyle/>
        <a:p>
          <a:endParaRPr lang="ru-RU"/>
        </a:p>
      </dgm:t>
    </dgm:pt>
    <dgm:pt modelId="{052A8ECC-0E9D-401A-BFA8-0C910ED3CDA0}">
      <dgm:prSet custT="1"/>
      <dgm:spPr/>
      <dgm:t>
        <a:bodyPr/>
        <a:lstStyle/>
        <a:p>
          <a:r>
            <a:rPr lang="ru-RU" sz="1600" dirty="0" smtClean="0"/>
            <a:t>Локальная сеть, Интернет</a:t>
          </a:r>
          <a:endParaRPr lang="ru-RU" sz="1600" dirty="0"/>
        </a:p>
      </dgm:t>
    </dgm:pt>
    <dgm:pt modelId="{547B7D18-CBBD-4497-A5A7-95EB9103B396}" type="parTrans" cxnId="{80BDB762-D607-41DA-9391-4EE32BAC4F20}">
      <dgm:prSet/>
      <dgm:spPr/>
      <dgm:t>
        <a:bodyPr/>
        <a:lstStyle/>
        <a:p>
          <a:endParaRPr lang="ru-RU"/>
        </a:p>
      </dgm:t>
    </dgm:pt>
    <dgm:pt modelId="{A02B1701-C1F9-47D3-9B03-03929E462423}" type="sibTrans" cxnId="{80BDB762-D607-41DA-9391-4EE32BAC4F20}">
      <dgm:prSet/>
      <dgm:spPr/>
      <dgm:t>
        <a:bodyPr/>
        <a:lstStyle/>
        <a:p>
          <a:endParaRPr lang="ru-RU"/>
        </a:p>
      </dgm:t>
    </dgm:pt>
    <dgm:pt modelId="{03AF588C-8325-45AC-8CBB-EE42EACA880A}">
      <dgm:prSet custT="1"/>
      <dgm:spPr/>
      <dgm:t>
        <a:bodyPr/>
        <a:lstStyle/>
        <a:p>
          <a:r>
            <a:rPr lang="ru-RU" sz="1600" dirty="0" smtClean="0"/>
            <a:t>Привлечение спонсоров</a:t>
          </a:r>
          <a:endParaRPr lang="ru-RU" sz="1600" dirty="0"/>
        </a:p>
      </dgm:t>
    </dgm:pt>
    <dgm:pt modelId="{A940FA5B-214E-44F1-8EA9-DC1C1FC5D80F}" type="parTrans" cxnId="{8EFF9489-D2B8-446F-8FB9-4DB272DCCCE6}">
      <dgm:prSet/>
      <dgm:spPr/>
      <dgm:t>
        <a:bodyPr/>
        <a:lstStyle/>
        <a:p>
          <a:endParaRPr lang="ru-RU"/>
        </a:p>
      </dgm:t>
    </dgm:pt>
    <dgm:pt modelId="{D4641E19-B576-4A4A-A9DC-B7B0389BA386}" type="sibTrans" cxnId="{8EFF9489-D2B8-446F-8FB9-4DB272DCCCE6}">
      <dgm:prSet/>
      <dgm:spPr/>
      <dgm:t>
        <a:bodyPr/>
        <a:lstStyle/>
        <a:p>
          <a:endParaRPr lang="ru-RU"/>
        </a:p>
      </dgm:t>
    </dgm:pt>
    <dgm:pt modelId="{AA31D31D-A0B8-4BDC-9EE5-A405CF5E55BD}">
      <dgm:prSet custT="1"/>
      <dgm:spPr/>
      <dgm:t>
        <a:bodyPr/>
        <a:lstStyle/>
        <a:p>
          <a:r>
            <a:rPr lang="ru-RU" sz="1600" dirty="0" smtClean="0"/>
            <a:t>Расширение спектра платных образовательных услуг</a:t>
          </a:r>
          <a:endParaRPr lang="ru-RU" sz="1600" dirty="0"/>
        </a:p>
      </dgm:t>
    </dgm:pt>
    <dgm:pt modelId="{B23E7FD2-9631-46C4-9C29-D40B0E2CA8D9}" type="parTrans" cxnId="{75ADABBF-05F2-4ADC-9FB7-EC6BDC23EB18}">
      <dgm:prSet/>
      <dgm:spPr/>
      <dgm:t>
        <a:bodyPr/>
        <a:lstStyle/>
        <a:p>
          <a:endParaRPr lang="ru-RU"/>
        </a:p>
      </dgm:t>
    </dgm:pt>
    <dgm:pt modelId="{05FD27AE-ED75-42A2-89EA-051D2FCB9F59}" type="sibTrans" cxnId="{75ADABBF-05F2-4ADC-9FB7-EC6BDC23EB18}">
      <dgm:prSet/>
      <dgm:spPr/>
      <dgm:t>
        <a:bodyPr/>
        <a:lstStyle/>
        <a:p>
          <a:endParaRPr lang="ru-RU"/>
        </a:p>
      </dgm:t>
    </dgm:pt>
    <dgm:pt modelId="{7CB185BA-5D5C-4BFA-92FA-0D3F9C0D3E60}">
      <dgm:prSet custT="1"/>
      <dgm:spPr/>
      <dgm:t>
        <a:bodyPr/>
        <a:lstStyle/>
        <a:p>
          <a:r>
            <a:rPr lang="ru-RU" sz="1600" dirty="0" smtClean="0"/>
            <a:t>СОУТ (специальная оценка условий труда)</a:t>
          </a:r>
          <a:endParaRPr lang="ru-RU" sz="1600" dirty="0"/>
        </a:p>
      </dgm:t>
    </dgm:pt>
    <dgm:pt modelId="{F6F80763-2D19-431F-A3CF-EA1035E775C7}" type="parTrans" cxnId="{06897CB4-BA01-4454-978C-98DA2D7677DF}">
      <dgm:prSet/>
      <dgm:spPr/>
      <dgm:t>
        <a:bodyPr/>
        <a:lstStyle/>
        <a:p>
          <a:endParaRPr lang="ru-RU"/>
        </a:p>
      </dgm:t>
    </dgm:pt>
    <dgm:pt modelId="{4A87753B-4DAD-40B8-9B04-6F718415F296}" type="sibTrans" cxnId="{06897CB4-BA01-4454-978C-98DA2D7677DF}">
      <dgm:prSet/>
      <dgm:spPr/>
      <dgm:t>
        <a:bodyPr/>
        <a:lstStyle/>
        <a:p>
          <a:endParaRPr lang="ru-RU"/>
        </a:p>
      </dgm:t>
    </dgm:pt>
    <dgm:pt modelId="{6F2271B0-8374-42D5-89F6-401FBB4B7CB5}">
      <dgm:prSet custT="1"/>
      <dgm:spPr/>
      <dgm:t>
        <a:bodyPr/>
        <a:lstStyle/>
        <a:p>
          <a:r>
            <a:rPr lang="ru-RU" sz="1600" dirty="0" smtClean="0"/>
            <a:t>Интерактивная среда</a:t>
          </a:r>
          <a:endParaRPr lang="ru-RU" sz="1600" dirty="0"/>
        </a:p>
      </dgm:t>
    </dgm:pt>
    <dgm:pt modelId="{66CADDE8-0D18-4BC5-8A38-0D006874EA63}" type="parTrans" cxnId="{C725E236-E80D-458C-B45F-030B530B0F3D}">
      <dgm:prSet/>
      <dgm:spPr/>
      <dgm:t>
        <a:bodyPr/>
        <a:lstStyle/>
        <a:p>
          <a:endParaRPr lang="ru-RU"/>
        </a:p>
      </dgm:t>
    </dgm:pt>
    <dgm:pt modelId="{16559DAF-A13A-4350-8E6D-47499FE4F715}" type="sibTrans" cxnId="{C725E236-E80D-458C-B45F-030B530B0F3D}">
      <dgm:prSet/>
      <dgm:spPr/>
      <dgm:t>
        <a:bodyPr/>
        <a:lstStyle/>
        <a:p>
          <a:endParaRPr lang="ru-RU"/>
        </a:p>
      </dgm:t>
    </dgm:pt>
    <dgm:pt modelId="{69CFA0EE-5FCC-4602-8DE2-4A0AB587E2AE}">
      <dgm:prSet custT="1"/>
      <dgm:spPr/>
      <dgm:t>
        <a:bodyPr/>
        <a:lstStyle/>
        <a:p>
          <a:r>
            <a:rPr lang="ru-RU" sz="1600" dirty="0" smtClean="0"/>
            <a:t>Обеспечение условий для беспрепятственного доступа в ОО обучающихся с ОВЗ</a:t>
          </a:r>
          <a:endParaRPr lang="ru-RU" sz="1600" dirty="0"/>
        </a:p>
      </dgm:t>
    </dgm:pt>
    <dgm:pt modelId="{F39F8339-0DAF-4AF1-B384-226A03252A76}" type="parTrans" cxnId="{5DA23131-1065-4C2C-A88E-B9121BFC07E8}">
      <dgm:prSet/>
      <dgm:spPr/>
      <dgm:t>
        <a:bodyPr/>
        <a:lstStyle/>
        <a:p>
          <a:endParaRPr lang="ru-RU"/>
        </a:p>
      </dgm:t>
    </dgm:pt>
    <dgm:pt modelId="{65B31223-8E3D-4F7F-9AA7-3197F12A8172}" type="sibTrans" cxnId="{5DA23131-1065-4C2C-A88E-B9121BFC07E8}">
      <dgm:prSet/>
      <dgm:spPr/>
      <dgm:t>
        <a:bodyPr/>
        <a:lstStyle/>
        <a:p>
          <a:endParaRPr lang="ru-RU"/>
        </a:p>
      </dgm:t>
    </dgm:pt>
    <dgm:pt modelId="{C0859558-7F62-41AC-BCAF-C7ADE22F581B}">
      <dgm:prSet custT="1"/>
      <dgm:spPr/>
      <dgm:t>
        <a:bodyPr/>
        <a:lstStyle/>
        <a:p>
          <a:r>
            <a:rPr lang="ru-RU" sz="1600" dirty="0" smtClean="0"/>
            <a:t>Использование внебюджетных средств</a:t>
          </a:r>
          <a:endParaRPr lang="ru-RU" sz="1600" dirty="0"/>
        </a:p>
      </dgm:t>
    </dgm:pt>
    <dgm:pt modelId="{049F6FD5-55A4-4E20-8CF7-466C5531B8D5}" type="parTrans" cxnId="{7565F360-CFCB-432D-B9FB-0168CC222543}">
      <dgm:prSet/>
      <dgm:spPr/>
      <dgm:t>
        <a:bodyPr/>
        <a:lstStyle/>
        <a:p>
          <a:endParaRPr lang="ru-RU"/>
        </a:p>
      </dgm:t>
    </dgm:pt>
    <dgm:pt modelId="{F5501190-0B27-4418-8397-5A9C40C6D3E3}" type="sibTrans" cxnId="{7565F360-CFCB-432D-B9FB-0168CC222543}">
      <dgm:prSet/>
      <dgm:spPr/>
      <dgm:t>
        <a:bodyPr/>
        <a:lstStyle/>
        <a:p>
          <a:endParaRPr lang="ru-RU"/>
        </a:p>
      </dgm:t>
    </dgm:pt>
    <dgm:pt modelId="{A58540A6-D109-4D17-B136-1EDC7843870E}">
      <dgm:prSet custT="1"/>
      <dgm:spPr/>
      <dgm:t>
        <a:bodyPr/>
        <a:lstStyle/>
        <a:p>
          <a:r>
            <a:rPr lang="ru-RU" sz="1600" dirty="0" smtClean="0"/>
            <a:t>Улучшение материально-технической базы. </a:t>
          </a:r>
          <a:r>
            <a:rPr lang="ru-RU" sz="1600" dirty="0" smtClean="0"/>
            <a:t>Приобретение </a:t>
          </a:r>
          <a:r>
            <a:rPr lang="ru-RU" sz="1600" dirty="0" smtClean="0"/>
            <a:t/>
          </a:r>
          <a:br>
            <a:rPr lang="ru-RU" sz="1600" dirty="0" smtClean="0"/>
          </a:br>
          <a:r>
            <a:rPr lang="ru-RU" sz="1600" dirty="0" smtClean="0"/>
            <a:t> </a:t>
          </a:r>
          <a:r>
            <a:rPr lang="ru-RU" sz="1600" dirty="0" smtClean="0"/>
            <a:t>электронных справочников, энциклопедий </a:t>
          </a:r>
          <a:r>
            <a:rPr lang="ru-RU" sz="1600" dirty="0" smtClean="0"/>
            <a:t>, создание электронной библиотеки,  закупка  </a:t>
          </a:r>
          <a:r>
            <a:rPr lang="ru-RU" sz="1600" dirty="0" smtClean="0"/>
            <a:t>учебного лабораторного оборудования для проведения наблюдений, экспериментов, </a:t>
          </a:r>
          <a:r>
            <a:rPr lang="ru-RU" sz="1600" dirty="0" smtClean="0"/>
            <a:t>исследований, интерактивных досок, учебной </a:t>
          </a:r>
          <a:r>
            <a:rPr lang="ru-RU" sz="1600" dirty="0" smtClean="0"/>
            <a:t>техники для отработки практических действий и навыков проектирования и </a:t>
          </a:r>
          <a:r>
            <a:rPr lang="ru-RU" sz="1600" dirty="0" smtClean="0"/>
            <a:t>конструирования, мебели для предметных </a:t>
          </a:r>
          <a:r>
            <a:rPr lang="ru-RU" sz="1600" dirty="0" err="1" smtClean="0"/>
            <a:t>кабинетов-трансформеров</a:t>
          </a:r>
          <a:endParaRPr lang="ru-RU" sz="1600" dirty="0"/>
        </a:p>
      </dgm:t>
    </dgm:pt>
    <dgm:pt modelId="{B085ED3A-1517-47DF-ABD6-4B03A7A81C30}" type="parTrans" cxnId="{BBB47785-6379-4C39-9312-F3C648DEF71F}">
      <dgm:prSet/>
      <dgm:spPr/>
      <dgm:t>
        <a:bodyPr/>
        <a:lstStyle/>
        <a:p>
          <a:endParaRPr lang="ru-RU"/>
        </a:p>
      </dgm:t>
    </dgm:pt>
    <dgm:pt modelId="{A61E1E58-2EC8-4173-9B11-02B2B4A110E3}" type="sibTrans" cxnId="{BBB47785-6379-4C39-9312-F3C648DEF71F}">
      <dgm:prSet/>
      <dgm:spPr/>
      <dgm:t>
        <a:bodyPr/>
        <a:lstStyle/>
        <a:p>
          <a:endParaRPr lang="ru-RU"/>
        </a:p>
      </dgm:t>
    </dgm:pt>
    <dgm:pt modelId="{BE835E39-2973-44DB-94CC-A0C5B6D71861}">
      <dgm:prSet custT="1"/>
      <dgm:spPr/>
      <dgm:t>
        <a:bodyPr/>
        <a:lstStyle/>
        <a:p>
          <a:r>
            <a:rPr lang="ru-RU" sz="1600" dirty="0" smtClean="0"/>
            <a:t>Повышение квалификации в области </a:t>
          </a:r>
          <a:r>
            <a:rPr lang="ru-RU" sz="1600" dirty="0" err="1" smtClean="0"/>
            <a:t>госзакупок</a:t>
          </a:r>
          <a:r>
            <a:rPr lang="ru-RU" sz="1600" dirty="0" smtClean="0"/>
            <a:t> закупок </a:t>
          </a:r>
          <a:endParaRPr lang="ru-RU" sz="1600" dirty="0"/>
        </a:p>
      </dgm:t>
    </dgm:pt>
    <dgm:pt modelId="{BD5B8255-5D60-4849-AAA5-FFBD572A93AC}" type="parTrans" cxnId="{2959F31C-F126-460D-9FED-5F8B3A913357}">
      <dgm:prSet/>
      <dgm:spPr/>
    </dgm:pt>
    <dgm:pt modelId="{FFBAE659-693A-4710-8097-E68EC2C0F438}" type="sibTrans" cxnId="{2959F31C-F126-460D-9FED-5F8B3A913357}">
      <dgm:prSet/>
      <dgm:spPr/>
    </dgm:pt>
    <dgm:pt modelId="{92C7158B-086E-42B5-83AC-A4DB2EFB6BC9}">
      <dgm:prSet phldrT="[Текст]" custT="1"/>
      <dgm:spPr/>
      <dgm:t>
        <a:bodyPr/>
        <a:lstStyle/>
        <a:p>
          <a:r>
            <a:rPr lang="ru-RU" sz="1600" dirty="0" smtClean="0"/>
            <a:t>Насыщенность рынка предложениями в сфере модернизации образовательной среды</a:t>
          </a:r>
          <a:endParaRPr lang="ru-RU" sz="1600" dirty="0"/>
        </a:p>
      </dgm:t>
    </dgm:pt>
    <dgm:pt modelId="{6371D749-7E1D-4C76-893D-DA74EFE4117F}" type="parTrans" cxnId="{4F820975-74A6-4809-A476-644176787C77}">
      <dgm:prSet/>
      <dgm:spPr/>
    </dgm:pt>
    <dgm:pt modelId="{C6C96D55-A7CB-4D46-820B-075153A1B72A}" type="sibTrans" cxnId="{4F820975-74A6-4809-A476-644176787C77}">
      <dgm:prSet/>
      <dgm:spPr/>
    </dgm:pt>
    <dgm:pt modelId="{C72D93C3-6A50-456D-ABD4-95E9A2425A14}">
      <dgm:prSet custT="1"/>
      <dgm:spPr/>
      <dgm:t>
        <a:bodyPr/>
        <a:lstStyle/>
        <a:p>
          <a:r>
            <a:rPr lang="ru-RU" sz="1600" dirty="0" smtClean="0"/>
            <a:t>Выставки, образовательные салоны</a:t>
          </a:r>
          <a:endParaRPr lang="ru-RU" sz="1600" dirty="0"/>
        </a:p>
      </dgm:t>
    </dgm:pt>
    <dgm:pt modelId="{810A9A1F-CBF2-4660-9FD1-DC6E24D0F08D}" type="parTrans" cxnId="{AF4132C6-1BCD-42B7-B633-70FC5C4D38C4}">
      <dgm:prSet/>
      <dgm:spPr/>
    </dgm:pt>
    <dgm:pt modelId="{3B5D278B-E524-451E-A9C6-7A14DBC52A65}" type="sibTrans" cxnId="{AF4132C6-1BCD-42B7-B633-70FC5C4D38C4}">
      <dgm:prSet/>
      <dgm:spPr/>
    </dgm:pt>
    <dgm:pt modelId="{60FF9636-FD1B-419E-BFCA-9CB079DB1803}" type="pres">
      <dgm:prSet presAssocID="{B90A950D-E3BF-40C2-A149-7CB7C48CDA2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B0BD860-2714-4C52-A97F-2F22F43F81EB}" type="pres">
      <dgm:prSet presAssocID="{8BEC2BA3-B9B1-4C35-90F4-DE317DDC7F72}" presName="linNode" presStyleCnt="0"/>
      <dgm:spPr/>
    </dgm:pt>
    <dgm:pt modelId="{11565C9D-E696-4973-8C31-D70030BFCE6C}" type="pres">
      <dgm:prSet presAssocID="{8BEC2BA3-B9B1-4C35-90F4-DE317DDC7F72}" presName="parentText" presStyleLbl="node1" presStyleIdx="0" presStyleCnt="3" custScaleX="105819" custScaleY="6243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72EC29-28BE-4396-853F-5C4316ADCDA2}" type="pres">
      <dgm:prSet presAssocID="{8BEC2BA3-B9B1-4C35-90F4-DE317DDC7F72}" presName="descendantText" presStyleLbl="alignAccFollowNode1" presStyleIdx="0" presStyleCnt="3" custScaleX="130673" custLinFactNeighborX="87" custLinFactNeighborY="-404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D497EE-8EC6-41CD-8C4C-C1DF759CDB18}" type="pres">
      <dgm:prSet presAssocID="{9AB4FA04-9B18-4227-A205-58C59BEE0A75}" presName="sp" presStyleCnt="0"/>
      <dgm:spPr/>
    </dgm:pt>
    <dgm:pt modelId="{0BB6C56F-E78D-4D45-8F70-37A3D66CF986}" type="pres">
      <dgm:prSet presAssocID="{BB785250-102A-4956-8329-F7F9F298ACE6}" presName="linNode" presStyleCnt="0"/>
      <dgm:spPr/>
    </dgm:pt>
    <dgm:pt modelId="{2B6766AB-9A13-46E2-9D74-F4468971C7C8}" type="pres">
      <dgm:prSet presAssocID="{BB785250-102A-4956-8329-F7F9F298ACE6}" presName="parentText" presStyleLbl="node1" presStyleIdx="1" presStyleCnt="3" custScaleX="86149" custScaleY="6712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921E33-B27A-4D1B-B6B1-0FCBDD840D85}" type="pres">
      <dgm:prSet presAssocID="{BB785250-102A-4956-8329-F7F9F298ACE6}" presName="descendantText" presStyleLbl="alignAccFollowNode1" presStyleIdx="1" presStyleCnt="3" custScaleX="11089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0659CC-DCC7-49F0-931F-9011E483BEB9}" type="pres">
      <dgm:prSet presAssocID="{ADE779E6-A308-4C8C-9046-67D8B6B50E08}" presName="sp" presStyleCnt="0"/>
      <dgm:spPr/>
    </dgm:pt>
    <dgm:pt modelId="{477E5E38-C6BC-4916-953F-632F8099B3B8}" type="pres">
      <dgm:prSet presAssocID="{B155A77D-582F-4882-B227-0024ABC5D109}" presName="linNode" presStyleCnt="0"/>
      <dgm:spPr/>
    </dgm:pt>
    <dgm:pt modelId="{7AF9A352-58A6-4C31-A08C-8C2C5211E1C7}" type="pres">
      <dgm:prSet presAssocID="{B155A77D-582F-4882-B227-0024ABC5D109}" presName="parentText" presStyleLbl="node1" presStyleIdx="2" presStyleCnt="3" custScaleX="97102" custScaleY="6723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1737FD-1E3B-4EC1-BA39-1DE463C1E5AF}" type="pres">
      <dgm:prSet presAssocID="{B155A77D-582F-4882-B227-0024ABC5D109}" presName="descendantText" presStyleLbl="alignAccFollowNode1" presStyleIdx="2" presStyleCnt="3" custScaleX="11629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0902D2F-2560-4F73-BEF7-253267CD420B}" type="presOf" srcId="{7CB185BA-5D5C-4BFA-92FA-0D3F9C0D3E60}" destId="{B8921E33-B27A-4D1B-B6B1-0FCBDD840D85}" srcOrd="0" destOrd="1" presId="urn:microsoft.com/office/officeart/2005/8/layout/vList5"/>
    <dgm:cxn modelId="{0C125BD7-C7F2-474C-AA30-B395A094F703}" type="presOf" srcId="{3FCC8E32-5889-4749-9428-8A4A1C8BBF28}" destId="{051737FD-1E3B-4EC1-BA39-1DE463C1E5AF}" srcOrd="0" destOrd="0" presId="urn:microsoft.com/office/officeart/2005/8/layout/vList5"/>
    <dgm:cxn modelId="{2959F31C-F126-460D-9FED-5F8B3A913357}" srcId="{BB785250-102A-4956-8329-F7F9F298ACE6}" destId="{BE835E39-2973-44DB-94CC-A0C5B6D71861}" srcOrd="5" destOrd="0" parTransId="{BD5B8255-5D60-4849-AAA5-FFBD572A93AC}" sibTransId="{FFBAE659-693A-4710-8097-E68EC2C0F438}"/>
    <dgm:cxn modelId="{2537C324-B087-4F7F-8965-992F9C793285}" type="presOf" srcId="{C0859558-7F62-41AC-BCAF-C7ADE22F581B}" destId="{B8921E33-B27A-4D1B-B6B1-0FCBDD840D85}" srcOrd="0" destOrd="4" presId="urn:microsoft.com/office/officeart/2005/8/layout/vList5"/>
    <dgm:cxn modelId="{06897CB4-BA01-4454-978C-98DA2D7677DF}" srcId="{BB785250-102A-4956-8329-F7F9F298ACE6}" destId="{7CB185BA-5D5C-4BFA-92FA-0D3F9C0D3E60}" srcOrd="1" destOrd="0" parTransId="{F6F80763-2D19-431F-A3CF-EA1035E775C7}" sibTransId="{4A87753B-4DAD-40B8-9B04-6F718415F296}"/>
    <dgm:cxn modelId="{5BD45004-3E6D-430D-A338-7A9DDC7178B5}" type="presOf" srcId="{C72D93C3-6A50-456D-ABD4-95E9A2425A14}" destId="{9272EC29-28BE-4396-853F-5C4316ADCDA2}" srcOrd="0" destOrd="3" presId="urn:microsoft.com/office/officeart/2005/8/layout/vList5"/>
    <dgm:cxn modelId="{2F12D086-3626-4ABF-B6C2-30BA2C711A3B}" srcId="{8BEC2BA3-B9B1-4C35-90F4-DE317DDC7F72}" destId="{95AE3422-D9BF-41D9-929E-30208EA94255}" srcOrd="0" destOrd="0" parTransId="{D7ACED63-142F-4594-A1E7-BA2282490839}" sibTransId="{48D3F2AA-B856-45C1-ADAD-FBAFAA06A8F3}"/>
    <dgm:cxn modelId="{3E284EB7-73F2-4936-9947-02547C785512}" type="presOf" srcId="{BE835E39-2973-44DB-94CC-A0C5B6D71861}" destId="{B8921E33-B27A-4D1B-B6B1-0FCBDD840D85}" srcOrd="0" destOrd="5" presId="urn:microsoft.com/office/officeart/2005/8/layout/vList5"/>
    <dgm:cxn modelId="{BBB47785-6379-4C39-9312-F3C648DEF71F}" srcId="{B155A77D-582F-4882-B227-0024ABC5D109}" destId="{A58540A6-D109-4D17-B136-1EDC7843870E}" srcOrd="1" destOrd="0" parTransId="{B085ED3A-1517-47DF-ABD6-4B03A7A81C30}" sibTransId="{A61E1E58-2EC8-4173-9B11-02B2B4A110E3}"/>
    <dgm:cxn modelId="{8D46570C-1115-4C8A-BB0E-7B51BA880093}" type="presOf" srcId="{B90A950D-E3BF-40C2-A149-7CB7C48CDA2C}" destId="{60FF9636-FD1B-419E-BFCA-9CB079DB1803}" srcOrd="0" destOrd="0" presId="urn:microsoft.com/office/officeart/2005/8/layout/vList5"/>
    <dgm:cxn modelId="{19C016C8-D96E-4E54-BF8D-5E1C147C1E8D}" type="presOf" srcId="{6F2271B0-8374-42D5-89F6-401FBB4B7CB5}" destId="{B8921E33-B27A-4D1B-B6B1-0FCBDD840D85}" srcOrd="0" destOrd="2" presId="urn:microsoft.com/office/officeart/2005/8/layout/vList5"/>
    <dgm:cxn modelId="{45741842-8B33-4373-8D4E-FE97DDE4E4C3}" type="presOf" srcId="{B155A77D-582F-4882-B227-0024ABC5D109}" destId="{7AF9A352-58A6-4C31-A08C-8C2C5211E1C7}" srcOrd="0" destOrd="0" presId="urn:microsoft.com/office/officeart/2005/8/layout/vList5"/>
    <dgm:cxn modelId="{C725E236-E80D-458C-B45F-030B530B0F3D}" srcId="{BB785250-102A-4956-8329-F7F9F298ACE6}" destId="{6F2271B0-8374-42D5-89F6-401FBB4B7CB5}" srcOrd="2" destOrd="0" parTransId="{66CADDE8-0D18-4BC5-8A38-0D006874EA63}" sibTransId="{16559DAF-A13A-4350-8E6D-47499FE4F715}"/>
    <dgm:cxn modelId="{E05B300C-F5FD-44ED-8531-3B8D795C55CD}" type="presOf" srcId="{BB785250-102A-4956-8329-F7F9F298ACE6}" destId="{2B6766AB-9A13-46E2-9D74-F4468971C7C8}" srcOrd="0" destOrd="0" presId="urn:microsoft.com/office/officeart/2005/8/layout/vList5"/>
    <dgm:cxn modelId="{4950FDD0-60EA-48FD-967E-A1EBC9CB1F40}" srcId="{B90A950D-E3BF-40C2-A149-7CB7C48CDA2C}" destId="{8BEC2BA3-B9B1-4C35-90F4-DE317DDC7F72}" srcOrd="0" destOrd="0" parTransId="{E1F77E6B-68B2-43D3-AA88-6C2FDB090F2C}" sibTransId="{9AB4FA04-9B18-4227-A205-58C59BEE0A75}"/>
    <dgm:cxn modelId="{BE335F6F-2C46-4A34-8317-5A77A945255E}" srcId="{BB785250-102A-4956-8329-F7F9F298ACE6}" destId="{6500F0B3-0086-4C73-80ED-6ECE76175762}" srcOrd="0" destOrd="0" parTransId="{B49BB112-EBA7-4526-B75F-168AE55AF9BE}" sibTransId="{0FE33E32-347C-4EE8-B83F-2E2875CEC9E0}"/>
    <dgm:cxn modelId="{BBD28149-B720-4AE3-A022-3399E09C65E6}" type="presOf" srcId="{92C7158B-086E-42B5-83AC-A4DB2EFB6BC9}" destId="{9272EC29-28BE-4396-853F-5C4316ADCDA2}" srcOrd="0" destOrd="1" presId="urn:microsoft.com/office/officeart/2005/8/layout/vList5"/>
    <dgm:cxn modelId="{A973AC2C-EC91-4146-B9AC-80814A553D90}" type="presOf" srcId="{6500F0B3-0086-4C73-80ED-6ECE76175762}" destId="{B8921E33-B27A-4D1B-B6B1-0FCBDD840D85}" srcOrd="0" destOrd="0" presId="urn:microsoft.com/office/officeart/2005/8/layout/vList5"/>
    <dgm:cxn modelId="{C5D08339-264C-42AA-BBC9-CC24FF138D0C}" srcId="{B90A950D-E3BF-40C2-A149-7CB7C48CDA2C}" destId="{BB785250-102A-4956-8329-F7F9F298ACE6}" srcOrd="1" destOrd="0" parTransId="{2BDF6076-B7C1-4D1D-8812-6F167E3323A4}" sibTransId="{ADE779E6-A308-4C8C-9046-67D8B6B50E08}"/>
    <dgm:cxn modelId="{5DA23131-1065-4C2C-A88E-B9121BFC07E8}" srcId="{BB785250-102A-4956-8329-F7F9F298ACE6}" destId="{69CFA0EE-5FCC-4602-8DE2-4A0AB587E2AE}" srcOrd="3" destOrd="0" parTransId="{F39F8339-0DAF-4AF1-B384-226A03252A76}" sibTransId="{65B31223-8E3D-4F7F-9AA7-3197F12A8172}"/>
    <dgm:cxn modelId="{7565F360-CFCB-432D-B9FB-0168CC222543}" srcId="{BB785250-102A-4956-8329-F7F9F298ACE6}" destId="{C0859558-7F62-41AC-BCAF-C7ADE22F581B}" srcOrd="4" destOrd="0" parTransId="{049F6FD5-55A4-4E20-8CF7-466C5531B8D5}" sibTransId="{F5501190-0B27-4418-8397-5A9C40C6D3E3}"/>
    <dgm:cxn modelId="{DBCFEE86-7A29-4AED-AE03-2A87FDFD6683}" type="presOf" srcId="{AA31D31D-A0B8-4BDC-9EE5-A405CF5E55BD}" destId="{9272EC29-28BE-4396-853F-5C4316ADCDA2}" srcOrd="0" destOrd="5" presId="urn:microsoft.com/office/officeart/2005/8/layout/vList5"/>
    <dgm:cxn modelId="{75BDF372-472E-41C4-A4ED-5C314BB4E160}" type="presOf" srcId="{69CFA0EE-5FCC-4602-8DE2-4A0AB587E2AE}" destId="{B8921E33-B27A-4D1B-B6B1-0FCBDD840D85}" srcOrd="0" destOrd="3" presId="urn:microsoft.com/office/officeart/2005/8/layout/vList5"/>
    <dgm:cxn modelId="{697BB37F-E931-4903-831B-B893CA08CA33}" type="presOf" srcId="{A58540A6-D109-4D17-B136-1EDC7843870E}" destId="{051737FD-1E3B-4EC1-BA39-1DE463C1E5AF}" srcOrd="0" destOrd="1" presId="urn:microsoft.com/office/officeart/2005/8/layout/vList5"/>
    <dgm:cxn modelId="{1D5E09F6-0E4F-4B92-B89B-6C39DCC9DFEE}" type="presOf" srcId="{03AF588C-8325-45AC-8CBB-EE42EACA880A}" destId="{9272EC29-28BE-4396-853F-5C4316ADCDA2}" srcOrd="0" destOrd="4" presId="urn:microsoft.com/office/officeart/2005/8/layout/vList5"/>
    <dgm:cxn modelId="{775F7556-5DF0-4B31-AB57-9D0783EBC71F}" type="presOf" srcId="{95AE3422-D9BF-41D9-929E-30208EA94255}" destId="{9272EC29-28BE-4396-853F-5C4316ADCDA2}" srcOrd="0" destOrd="0" presId="urn:microsoft.com/office/officeart/2005/8/layout/vList5"/>
    <dgm:cxn modelId="{B0C82BEE-4F4D-49E6-9D68-ADCD64CAF9B3}" srcId="{B155A77D-582F-4882-B227-0024ABC5D109}" destId="{3FCC8E32-5889-4749-9428-8A4A1C8BBF28}" srcOrd="0" destOrd="0" parTransId="{B3981F4F-598D-47D2-84A4-361F0322E630}" sibTransId="{ED3A541C-86EF-4723-B2B7-0D2572DD9EA9}"/>
    <dgm:cxn modelId="{8CE4AB0F-E566-4340-BBFB-509180664C03}" type="presOf" srcId="{8BEC2BA3-B9B1-4C35-90F4-DE317DDC7F72}" destId="{11565C9D-E696-4973-8C31-D70030BFCE6C}" srcOrd="0" destOrd="0" presId="urn:microsoft.com/office/officeart/2005/8/layout/vList5"/>
    <dgm:cxn modelId="{8EFF9489-D2B8-446F-8FB9-4DB272DCCCE6}" srcId="{8BEC2BA3-B9B1-4C35-90F4-DE317DDC7F72}" destId="{03AF588C-8325-45AC-8CBB-EE42EACA880A}" srcOrd="4" destOrd="0" parTransId="{A940FA5B-214E-44F1-8EA9-DC1C1FC5D80F}" sibTransId="{D4641E19-B576-4A4A-A9DC-B7B0389BA386}"/>
    <dgm:cxn modelId="{981A35AB-3D7E-43A5-8401-2467BE2EC7E9}" type="presOf" srcId="{052A8ECC-0E9D-401A-BFA8-0C910ED3CDA0}" destId="{9272EC29-28BE-4396-853F-5C4316ADCDA2}" srcOrd="0" destOrd="2" presId="urn:microsoft.com/office/officeart/2005/8/layout/vList5"/>
    <dgm:cxn modelId="{AF4132C6-1BCD-42B7-B633-70FC5C4D38C4}" srcId="{8BEC2BA3-B9B1-4C35-90F4-DE317DDC7F72}" destId="{C72D93C3-6A50-456D-ABD4-95E9A2425A14}" srcOrd="3" destOrd="0" parTransId="{810A9A1F-CBF2-4660-9FD1-DC6E24D0F08D}" sibTransId="{3B5D278B-E524-451E-A9C6-7A14DBC52A65}"/>
    <dgm:cxn modelId="{C41DE8D0-0AA3-41A9-9F8A-DFD9C3185B91}" srcId="{B90A950D-E3BF-40C2-A149-7CB7C48CDA2C}" destId="{B155A77D-582F-4882-B227-0024ABC5D109}" srcOrd="2" destOrd="0" parTransId="{8489988F-1B4A-4E73-91B6-71B8FD27AFD8}" sibTransId="{7FC162C5-0BA9-4E7A-A7C0-E0A721D23FD3}"/>
    <dgm:cxn modelId="{80BDB762-D607-41DA-9391-4EE32BAC4F20}" srcId="{8BEC2BA3-B9B1-4C35-90F4-DE317DDC7F72}" destId="{052A8ECC-0E9D-401A-BFA8-0C910ED3CDA0}" srcOrd="2" destOrd="0" parTransId="{547B7D18-CBBD-4497-A5A7-95EB9103B396}" sibTransId="{A02B1701-C1F9-47D3-9B03-03929E462423}"/>
    <dgm:cxn modelId="{4F820975-74A6-4809-A476-644176787C77}" srcId="{8BEC2BA3-B9B1-4C35-90F4-DE317DDC7F72}" destId="{92C7158B-086E-42B5-83AC-A4DB2EFB6BC9}" srcOrd="1" destOrd="0" parTransId="{6371D749-7E1D-4C76-893D-DA74EFE4117F}" sibTransId="{C6C96D55-A7CB-4D46-820B-075153A1B72A}"/>
    <dgm:cxn modelId="{75ADABBF-05F2-4ADC-9FB7-EC6BDC23EB18}" srcId="{8BEC2BA3-B9B1-4C35-90F4-DE317DDC7F72}" destId="{AA31D31D-A0B8-4BDC-9EE5-A405CF5E55BD}" srcOrd="5" destOrd="0" parTransId="{B23E7FD2-9631-46C4-9C29-D40B0E2CA8D9}" sibTransId="{05FD27AE-ED75-42A2-89EA-051D2FCB9F59}"/>
    <dgm:cxn modelId="{F5EDE88B-2953-474D-84A8-557CE3EFB890}" type="presParOf" srcId="{60FF9636-FD1B-419E-BFCA-9CB079DB1803}" destId="{EB0BD860-2714-4C52-A97F-2F22F43F81EB}" srcOrd="0" destOrd="0" presId="urn:microsoft.com/office/officeart/2005/8/layout/vList5"/>
    <dgm:cxn modelId="{1F5EBC07-DA7B-4476-9C9C-A393BCE73703}" type="presParOf" srcId="{EB0BD860-2714-4C52-A97F-2F22F43F81EB}" destId="{11565C9D-E696-4973-8C31-D70030BFCE6C}" srcOrd="0" destOrd="0" presId="urn:microsoft.com/office/officeart/2005/8/layout/vList5"/>
    <dgm:cxn modelId="{B310FCFD-7212-404A-B727-0F9B7A806FF5}" type="presParOf" srcId="{EB0BD860-2714-4C52-A97F-2F22F43F81EB}" destId="{9272EC29-28BE-4396-853F-5C4316ADCDA2}" srcOrd="1" destOrd="0" presId="urn:microsoft.com/office/officeart/2005/8/layout/vList5"/>
    <dgm:cxn modelId="{AF0A552B-F464-42CC-B309-DD0B4A220C49}" type="presParOf" srcId="{60FF9636-FD1B-419E-BFCA-9CB079DB1803}" destId="{68D497EE-8EC6-41CD-8C4C-C1DF759CDB18}" srcOrd="1" destOrd="0" presId="urn:microsoft.com/office/officeart/2005/8/layout/vList5"/>
    <dgm:cxn modelId="{8D3959F5-2152-471D-A727-571C9ACDD43D}" type="presParOf" srcId="{60FF9636-FD1B-419E-BFCA-9CB079DB1803}" destId="{0BB6C56F-E78D-4D45-8F70-37A3D66CF986}" srcOrd="2" destOrd="0" presId="urn:microsoft.com/office/officeart/2005/8/layout/vList5"/>
    <dgm:cxn modelId="{E0072C85-5300-493C-B34C-777EF472553A}" type="presParOf" srcId="{0BB6C56F-E78D-4D45-8F70-37A3D66CF986}" destId="{2B6766AB-9A13-46E2-9D74-F4468971C7C8}" srcOrd="0" destOrd="0" presId="urn:microsoft.com/office/officeart/2005/8/layout/vList5"/>
    <dgm:cxn modelId="{7763A4A3-0643-4AB7-BA9A-4CAF8BD11EBA}" type="presParOf" srcId="{0BB6C56F-E78D-4D45-8F70-37A3D66CF986}" destId="{B8921E33-B27A-4D1B-B6B1-0FCBDD840D85}" srcOrd="1" destOrd="0" presId="urn:microsoft.com/office/officeart/2005/8/layout/vList5"/>
    <dgm:cxn modelId="{13E6A35B-B9AB-44EB-9ED7-6CC7682E9A43}" type="presParOf" srcId="{60FF9636-FD1B-419E-BFCA-9CB079DB1803}" destId="{5A0659CC-DCC7-49F0-931F-9011E483BEB9}" srcOrd="3" destOrd="0" presId="urn:microsoft.com/office/officeart/2005/8/layout/vList5"/>
    <dgm:cxn modelId="{A8AD6F22-249F-47B1-AABA-D0362E10D7A6}" type="presParOf" srcId="{60FF9636-FD1B-419E-BFCA-9CB079DB1803}" destId="{477E5E38-C6BC-4916-953F-632F8099B3B8}" srcOrd="4" destOrd="0" presId="urn:microsoft.com/office/officeart/2005/8/layout/vList5"/>
    <dgm:cxn modelId="{FEE3A679-CCB9-446D-8EDB-35E45D95B5B3}" type="presParOf" srcId="{477E5E38-C6BC-4916-953F-632F8099B3B8}" destId="{7AF9A352-58A6-4C31-A08C-8C2C5211E1C7}" srcOrd="0" destOrd="0" presId="urn:microsoft.com/office/officeart/2005/8/layout/vList5"/>
    <dgm:cxn modelId="{647FAE51-8D09-4E97-98FB-50D3A4118D57}" type="presParOf" srcId="{477E5E38-C6BC-4916-953F-632F8099B3B8}" destId="{051737FD-1E3B-4EC1-BA39-1DE463C1E5AF}" srcOrd="1" destOrd="0" presId="urn:microsoft.com/office/officeart/2005/8/layout/vList5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577C250-A622-4F37-AF27-3D13C2A2BC9F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0076DCC-7E06-47B5-89A5-D155E98ABC64}">
      <dgm:prSet phldrT="[Текст]" custT="1"/>
      <dgm:spPr/>
      <dgm:t>
        <a:bodyPr/>
        <a:lstStyle/>
        <a:p>
          <a:r>
            <a:rPr lang="ru-RU" sz="4000" dirty="0" smtClean="0"/>
            <a:t>2018 г.г.</a:t>
          </a:r>
          <a:endParaRPr lang="ru-RU" sz="4000" dirty="0"/>
        </a:p>
      </dgm:t>
    </dgm:pt>
    <dgm:pt modelId="{E786F24E-4C5B-4EB8-9220-8847C8A85C2D}" type="parTrans" cxnId="{3C8A0805-0CC5-44C9-B26C-CBD554118BCE}">
      <dgm:prSet/>
      <dgm:spPr/>
      <dgm:t>
        <a:bodyPr/>
        <a:lstStyle/>
        <a:p>
          <a:endParaRPr lang="ru-RU"/>
        </a:p>
      </dgm:t>
    </dgm:pt>
    <dgm:pt modelId="{D5B336FA-1465-4457-A277-ED0A8C641D24}" type="sibTrans" cxnId="{3C8A0805-0CC5-44C9-B26C-CBD554118BCE}">
      <dgm:prSet/>
      <dgm:spPr/>
      <dgm:t>
        <a:bodyPr/>
        <a:lstStyle/>
        <a:p>
          <a:endParaRPr lang="ru-RU"/>
        </a:p>
      </dgm:t>
    </dgm:pt>
    <dgm:pt modelId="{267EF3D1-2FAF-49DC-8BEE-71808F0CBE55}">
      <dgm:prSet phldrT="[Текст]"/>
      <dgm:spPr/>
      <dgm:t>
        <a:bodyPr/>
        <a:lstStyle/>
        <a:p>
          <a:r>
            <a:rPr lang="ru-RU" b="0" i="0" dirty="0" smtClean="0"/>
            <a:t>Информационно - концептуальный </a:t>
          </a:r>
          <a:endParaRPr lang="ru-RU" dirty="0"/>
        </a:p>
      </dgm:t>
    </dgm:pt>
    <dgm:pt modelId="{518407C6-BAC3-44AE-A5DA-B7F35EE44412}" type="parTrans" cxnId="{FAD56F62-5ED9-4B4C-BF8F-F5FFF904D8A3}">
      <dgm:prSet/>
      <dgm:spPr/>
      <dgm:t>
        <a:bodyPr/>
        <a:lstStyle/>
        <a:p>
          <a:endParaRPr lang="ru-RU"/>
        </a:p>
      </dgm:t>
    </dgm:pt>
    <dgm:pt modelId="{3FF6ACA1-82D9-40CF-9C2E-9FA7A952F0E0}" type="sibTrans" cxnId="{FAD56F62-5ED9-4B4C-BF8F-F5FFF904D8A3}">
      <dgm:prSet/>
      <dgm:spPr/>
      <dgm:t>
        <a:bodyPr/>
        <a:lstStyle/>
        <a:p>
          <a:endParaRPr lang="ru-RU"/>
        </a:p>
      </dgm:t>
    </dgm:pt>
    <dgm:pt modelId="{C1821780-6BC2-4E80-8E96-6D64A8DDC0E9}">
      <dgm:prSet phldrT="[Текст]" custT="1"/>
      <dgm:spPr/>
      <dgm:t>
        <a:bodyPr/>
        <a:lstStyle/>
        <a:p>
          <a:r>
            <a:rPr lang="ru-RU" sz="4000" dirty="0" smtClean="0"/>
            <a:t>2019-2021 г.г.</a:t>
          </a:r>
          <a:endParaRPr lang="ru-RU" sz="4000" dirty="0"/>
        </a:p>
      </dgm:t>
    </dgm:pt>
    <dgm:pt modelId="{194A82AD-D9C6-400D-B641-33827D745D67}" type="parTrans" cxnId="{BE530445-5119-4188-A2D2-69F1D3EF3216}">
      <dgm:prSet/>
      <dgm:spPr/>
      <dgm:t>
        <a:bodyPr/>
        <a:lstStyle/>
        <a:p>
          <a:endParaRPr lang="ru-RU"/>
        </a:p>
      </dgm:t>
    </dgm:pt>
    <dgm:pt modelId="{CA14405C-FEFD-432A-A664-9210ED254FF1}" type="sibTrans" cxnId="{BE530445-5119-4188-A2D2-69F1D3EF3216}">
      <dgm:prSet/>
      <dgm:spPr/>
      <dgm:t>
        <a:bodyPr/>
        <a:lstStyle/>
        <a:p>
          <a:endParaRPr lang="ru-RU"/>
        </a:p>
      </dgm:t>
    </dgm:pt>
    <dgm:pt modelId="{263CC1C1-739B-419E-BBA5-6264C9B1A351}">
      <dgm:prSet phldrT="[Текст]"/>
      <dgm:spPr/>
      <dgm:t>
        <a:bodyPr/>
        <a:lstStyle/>
        <a:p>
          <a:r>
            <a:rPr lang="ru-RU" b="0" i="0" dirty="0" smtClean="0"/>
            <a:t>Организационно - </a:t>
          </a:r>
          <a:r>
            <a:rPr lang="ru-RU" b="0" i="0" dirty="0" err="1" smtClean="0"/>
            <a:t>деятельностный</a:t>
          </a:r>
          <a:endParaRPr lang="ru-RU" dirty="0"/>
        </a:p>
      </dgm:t>
    </dgm:pt>
    <dgm:pt modelId="{66A93D0F-81F6-43AF-B855-81FC281B1287}" type="parTrans" cxnId="{1CFE2E6B-0AC7-4146-8FFB-2376632A5F77}">
      <dgm:prSet/>
      <dgm:spPr/>
      <dgm:t>
        <a:bodyPr/>
        <a:lstStyle/>
        <a:p>
          <a:endParaRPr lang="ru-RU"/>
        </a:p>
      </dgm:t>
    </dgm:pt>
    <dgm:pt modelId="{B4A56440-5A83-4C90-B188-98536C325C0B}" type="sibTrans" cxnId="{1CFE2E6B-0AC7-4146-8FFB-2376632A5F77}">
      <dgm:prSet/>
      <dgm:spPr/>
      <dgm:t>
        <a:bodyPr/>
        <a:lstStyle/>
        <a:p>
          <a:endParaRPr lang="ru-RU"/>
        </a:p>
      </dgm:t>
    </dgm:pt>
    <dgm:pt modelId="{DD057D44-B26C-40FA-8901-C043A7923221}">
      <dgm:prSet phldrT="[Текст]" custT="1"/>
      <dgm:spPr/>
      <dgm:t>
        <a:bodyPr/>
        <a:lstStyle/>
        <a:p>
          <a:r>
            <a:rPr lang="ru-RU" sz="4000" dirty="0" smtClean="0"/>
            <a:t>2022 г.</a:t>
          </a:r>
          <a:endParaRPr lang="ru-RU" sz="4000" dirty="0"/>
        </a:p>
      </dgm:t>
    </dgm:pt>
    <dgm:pt modelId="{D28EA75A-2A95-4637-89B3-366ECA9D62AF}" type="parTrans" cxnId="{8275BD64-11B7-4DBD-9B5C-3DA662325A69}">
      <dgm:prSet/>
      <dgm:spPr/>
      <dgm:t>
        <a:bodyPr/>
        <a:lstStyle/>
        <a:p>
          <a:endParaRPr lang="ru-RU"/>
        </a:p>
      </dgm:t>
    </dgm:pt>
    <dgm:pt modelId="{2238FD15-F802-446C-8EF1-ACC6BF9444E6}" type="sibTrans" cxnId="{8275BD64-11B7-4DBD-9B5C-3DA662325A69}">
      <dgm:prSet/>
      <dgm:spPr/>
      <dgm:t>
        <a:bodyPr/>
        <a:lstStyle/>
        <a:p>
          <a:endParaRPr lang="ru-RU"/>
        </a:p>
      </dgm:t>
    </dgm:pt>
    <dgm:pt modelId="{6226B715-DF10-4917-BB12-8A9E7467A8F5}">
      <dgm:prSet phldrT="[Текст]"/>
      <dgm:spPr/>
      <dgm:t>
        <a:bodyPr/>
        <a:lstStyle/>
        <a:p>
          <a:r>
            <a:rPr lang="ru-RU" dirty="0" smtClean="0"/>
            <a:t>Контрольно-диагностический</a:t>
          </a:r>
          <a:endParaRPr lang="ru-RU" dirty="0"/>
        </a:p>
      </dgm:t>
    </dgm:pt>
    <dgm:pt modelId="{5A1E5B3B-8B73-4915-9376-172634CA14FA}" type="parTrans" cxnId="{D01907C5-FE3C-4EB8-A4C4-23E4015EF7F4}">
      <dgm:prSet/>
      <dgm:spPr/>
      <dgm:t>
        <a:bodyPr/>
        <a:lstStyle/>
        <a:p>
          <a:endParaRPr lang="ru-RU"/>
        </a:p>
      </dgm:t>
    </dgm:pt>
    <dgm:pt modelId="{3CFC17CB-B5D1-4718-95F6-51783EF244BF}" type="sibTrans" cxnId="{D01907C5-FE3C-4EB8-A4C4-23E4015EF7F4}">
      <dgm:prSet/>
      <dgm:spPr/>
      <dgm:t>
        <a:bodyPr/>
        <a:lstStyle/>
        <a:p>
          <a:endParaRPr lang="ru-RU"/>
        </a:p>
      </dgm:t>
    </dgm:pt>
    <dgm:pt modelId="{A254CEB8-C8FF-4E02-8FD8-83440A0D69F4}" type="pres">
      <dgm:prSet presAssocID="{B577C250-A622-4F37-AF27-3D13C2A2BC9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0F17F5F-CADA-4031-99F5-F71E37FC153C}" type="pres">
      <dgm:prSet presAssocID="{60076DCC-7E06-47B5-89A5-D155E98ABC64}" presName="linNode" presStyleCnt="0"/>
      <dgm:spPr/>
    </dgm:pt>
    <dgm:pt modelId="{B276B885-FDB9-49A9-B38F-119FCD5FAFDB}" type="pres">
      <dgm:prSet presAssocID="{60076DCC-7E06-47B5-89A5-D155E98ABC64}" presName="parentText" presStyleLbl="node1" presStyleIdx="0" presStyleCnt="3" custScaleX="12577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9E1385-2FCE-4DD6-8A01-974170FC973E}" type="pres">
      <dgm:prSet presAssocID="{60076DCC-7E06-47B5-89A5-D155E98ABC64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9C811DE-7BE2-42ED-9E7B-661C5C6D21B0}" type="pres">
      <dgm:prSet presAssocID="{D5B336FA-1465-4457-A277-ED0A8C641D24}" presName="sp" presStyleCnt="0"/>
      <dgm:spPr/>
    </dgm:pt>
    <dgm:pt modelId="{74C4F05A-193C-4E4F-B750-F626FFEEEDAB}" type="pres">
      <dgm:prSet presAssocID="{C1821780-6BC2-4E80-8E96-6D64A8DDC0E9}" presName="linNode" presStyleCnt="0"/>
      <dgm:spPr/>
    </dgm:pt>
    <dgm:pt modelId="{8BED7EF4-417A-4E1C-8FF6-2EEDC0510C15}" type="pres">
      <dgm:prSet presAssocID="{C1821780-6BC2-4E80-8E96-6D64A8DDC0E9}" presName="parentText" presStyleLbl="node1" presStyleIdx="1" presStyleCnt="3" custScaleX="12469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19F7A8-E376-47DA-BBD5-9A13D7FB7C6E}" type="pres">
      <dgm:prSet presAssocID="{C1821780-6BC2-4E80-8E96-6D64A8DDC0E9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FBD102-878A-436F-866F-0C7C3B00194C}" type="pres">
      <dgm:prSet presAssocID="{CA14405C-FEFD-432A-A664-9210ED254FF1}" presName="sp" presStyleCnt="0"/>
      <dgm:spPr/>
    </dgm:pt>
    <dgm:pt modelId="{41F9C911-C0D9-4C4E-BE6B-F6FCFD08A41A}" type="pres">
      <dgm:prSet presAssocID="{DD057D44-B26C-40FA-8901-C043A7923221}" presName="linNode" presStyleCnt="0"/>
      <dgm:spPr/>
    </dgm:pt>
    <dgm:pt modelId="{94AE8039-DC91-43BC-B6CF-36E897E076C2}" type="pres">
      <dgm:prSet presAssocID="{DD057D44-B26C-40FA-8901-C043A7923221}" presName="parentText" presStyleLbl="node1" presStyleIdx="2" presStyleCnt="3" custScaleX="13377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A2AA4F-C55D-4E8A-94F6-D1D40E9FABC7}" type="pres">
      <dgm:prSet presAssocID="{DD057D44-B26C-40FA-8901-C043A7923221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E530445-5119-4188-A2D2-69F1D3EF3216}" srcId="{B577C250-A622-4F37-AF27-3D13C2A2BC9F}" destId="{C1821780-6BC2-4E80-8E96-6D64A8DDC0E9}" srcOrd="1" destOrd="0" parTransId="{194A82AD-D9C6-400D-B641-33827D745D67}" sibTransId="{CA14405C-FEFD-432A-A664-9210ED254FF1}"/>
    <dgm:cxn modelId="{42E0FC46-0AFF-493F-AE3A-48CFAB0F7F0A}" type="presOf" srcId="{267EF3D1-2FAF-49DC-8BEE-71808F0CBE55}" destId="{BF9E1385-2FCE-4DD6-8A01-974170FC973E}" srcOrd="0" destOrd="0" presId="urn:microsoft.com/office/officeart/2005/8/layout/vList5"/>
    <dgm:cxn modelId="{8275BD64-11B7-4DBD-9B5C-3DA662325A69}" srcId="{B577C250-A622-4F37-AF27-3D13C2A2BC9F}" destId="{DD057D44-B26C-40FA-8901-C043A7923221}" srcOrd="2" destOrd="0" parTransId="{D28EA75A-2A95-4637-89B3-366ECA9D62AF}" sibTransId="{2238FD15-F802-446C-8EF1-ACC6BF9444E6}"/>
    <dgm:cxn modelId="{D01907C5-FE3C-4EB8-A4C4-23E4015EF7F4}" srcId="{DD057D44-B26C-40FA-8901-C043A7923221}" destId="{6226B715-DF10-4917-BB12-8A9E7467A8F5}" srcOrd="0" destOrd="0" parTransId="{5A1E5B3B-8B73-4915-9376-172634CA14FA}" sibTransId="{3CFC17CB-B5D1-4718-95F6-51783EF244BF}"/>
    <dgm:cxn modelId="{44504F8A-341A-4395-AD7B-BFC94CDA8EAF}" type="presOf" srcId="{6226B715-DF10-4917-BB12-8A9E7467A8F5}" destId="{0AA2AA4F-C55D-4E8A-94F6-D1D40E9FABC7}" srcOrd="0" destOrd="0" presId="urn:microsoft.com/office/officeart/2005/8/layout/vList5"/>
    <dgm:cxn modelId="{EA579718-75C7-426A-A78A-1FC478E2831B}" type="presOf" srcId="{C1821780-6BC2-4E80-8E96-6D64A8DDC0E9}" destId="{8BED7EF4-417A-4E1C-8FF6-2EEDC0510C15}" srcOrd="0" destOrd="0" presId="urn:microsoft.com/office/officeart/2005/8/layout/vList5"/>
    <dgm:cxn modelId="{FAD56F62-5ED9-4B4C-BF8F-F5FFF904D8A3}" srcId="{60076DCC-7E06-47B5-89A5-D155E98ABC64}" destId="{267EF3D1-2FAF-49DC-8BEE-71808F0CBE55}" srcOrd="0" destOrd="0" parTransId="{518407C6-BAC3-44AE-A5DA-B7F35EE44412}" sibTransId="{3FF6ACA1-82D9-40CF-9C2E-9FA7A952F0E0}"/>
    <dgm:cxn modelId="{A17D511B-45EB-4C0D-B109-067B5FF415FF}" type="presOf" srcId="{263CC1C1-739B-419E-BBA5-6264C9B1A351}" destId="{6619F7A8-E376-47DA-BBD5-9A13D7FB7C6E}" srcOrd="0" destOrd="0" presId="urn:microsoft.com/office/officeart/2005/8/layout/vList5"/>
    <dgm:cxn modelId="{3C8A0805-0CC5-44C9-B26C-CBD554118BCE}" srcId="{B577C250-A622-4F37-AF27-3D13C2A2BC9F}" destId="{60076DCC-7E06-47B5-89A5-D155E98ABC64}" srcOrd="0" destOrd="0" parTransId="{E786F24E-4C5B-4EB8-9220-8847C8A85C2D}" sibTransId="{D5B336FA-1465-4457-A277-ED0A8C641D24}"/>
    <dgm:cxn modelId="{5639CC42-3476-4346-B866-42BDC94F4642}" type="presOf" srcId="{60076DCC-7E06-47B5-89A5-D155E98ABC64}" destId="{B276B885-FDB9-49A9-B38F-119FCD5FAFDB}" srcOrd="0" destOrd="0" presId="urn:microsoft.com/office/officeart/2005/8/layout/vList5"/>
    <dgm:cxn modelId="{CFF244D3-7DDA-4109-ACB0-A9A5DE66287B}" type="presOf" srcId="{B577C250-A622-4F37-AF27-3D13C2A2BC9F}" destId="{A254CEB8-C8FF-4E02-8FD8-83440A0D69F4}" srcOrd="0" destOrd="0" presId="urn:microsoft.com/office/officeart/2005/8/layout/vList5"/>
    <dgm:cxn modelId="{60919909-6A42-4113-B852-5599BB8103DD}" type="presOf" srcId="{DD057D44-B26C-40FA-8901-C043A7923221}" destId="{94AE8039-DC91-43BC-B6CF-36E897E076C2}" srcOrd="0" destOrd="0" presId="urn:microsoft.com/office/officeart/2005/8/layout/vList5"/>
    <dgm:cxn modelId="{1CFE2E6B-0AC7-4146-8FFB-2376632A5F77}" srcId="{C1821780-6BC2-4E80-8E96-6D64A8DDC0E9}" destId="{263CC1C1-739B-419E-BBA5-6264C9B1A351}" srcOrd="0" destOrd="0" parTransId="{66A93D0F-81F6-43AF-B855-81FC281B1287}" sibTransId="{B4A56440-5A83-4C90-B188-98536C325C0B}"/>
    <dgm:cxn modelId="{642D9A3A-500E-4427-9A89-691122323E52}" type="presParOf" srcId="{A254CEB8-C8FF-4E02-8FD8-83440A0D69F4}" destId="{C0F17F5F-CADA-4031-99F5-F71E37FC153C}" srcOrd="0" destOrd="0" presId="urn:microsoft.com/office/officeart/2005/8/layout/vList5"/>
    <dgm:cxn modelId="{50C5FF0E-FB26-4D3A-AB7D-32EEC54B0D87}" type="presParOf" srcId="{C0F17F5F-CADA-4031-99F5-F71E37FC153C}" destId="{B276B885-FDB9-49A9-B38F-119FCD5FAFDB}" srcOrd="0" destOrd="0" presId="urn:microsoft.com/office/officeart/2005/8/layout/vList5"/>
    <dgm:cxn modelId="{54CED873-6FC1-43F7-A862-5BA37CA066B5}" type="presParOf" srcId="{C0F17F5F-CADA-4031-99F5-F71E37FC153C}" destId="{BF9E1385-2FCE-4DD6-8A01-974170FC973E}" srcOrd="1" destOrd="0" presId="urn:microsoft.com/office/officeart/2005/8/layout/vList5"/>
    <dgm:cxn modelId="{95E54CF1-3FB8-45F3-BB13-560915DB7B9D}" type="presParOf" srcId="{A254CEB8-C8FF-4E02-8FD8-83440A0D69F4}" destId="{39C811DE-7BE2-42ED-9E7B-661C5C6D21B0}" srcOrd="1" destOrd="0" presId="urn:microsoft.com/office/officeart/2005/8/layout/vList5"/>
    <dgm:cxn modelId="{1DE87409-48FD-4B69-B003-A3BEBE24159C}" type="presParOf" srcId="{A254CEB8-C8FF-4E02-8FD8-83440A0D69F4}" destId="{74C4F05A-193C-4E4F-B750-F626FFEEEDAB}" srcOrd="2" destOrd="0" presId="urn:microsoft.com/office/officeart/2005/8/layout/vList5"/>
    <dgm:cxn modelId="{3C681794-7071-4FD0-89E6-999031154503}" type="presParOf" srcId="{74C4F05A-193C-4E4F-B750-F626FFEEEDAB}" destId="{8BED7EF4-417A-4E1C-8FF6-2EEDC0510C15}" srcOrd="0" destOrd="0" presId="urn:microsoft.com/office/officeart/2005/8/layout/vList5"/>
    <dgm:cxn modelId="{47DE610E-D496-45F5-9E74-E02959FA70BE}" type="presParOf" srcId="{74C4F05A-193C-4E4F-B750-F626FFEEEDAB}" destId="{6619F7A8-E376-47DA-BBD5-9A13D7FB7C6E}" srcOrd="1" destOrd="0" presId="urn:microsoft.com/office/officeart/2005/8/layout/vList5"/>
    <dgm:cxn modelId="{DE2A3999-7D45-43B2-97C5-682CA84F41F3}" type="presParOf" srcId="{A254CEB8-C8FF-4E02-8FD8-83440A0D69F4}" destId="{88FBD102-878A-436F-866F-0C7C3B00194C}" srcOrd="3" destOrd="0" presId="urn:microsoft.com/office/officeart/2005/8/layout/vList5"/>
    <dgm:cxn modelId="{BCA8B143-0465-4E99-9E70-9B54EC1EE458}" type="presParOf" srcId="{A254CEB8-C8FF-4E02-8FD8-83440A0D69F4}" destId="{41F9C911-C0D9-4C4E-BE6B-F6FCFD08A41A}" srcOrd="4" destOrd="0" presId="urn:microsoft.com/office/officeart/2005/8/layout/vList5"/>
    <dgm:cxn modelId="{35A2BC68-7FFB-425E-935A-65A4C4B7B61F}" type="presParOf" srcId="{41F9C911-C0D9-4C4E-BE6B-F6FCFD08A41A}" destId="{94AE8039-DC91-43BC-B6CF-36E897E076C2}" srcOrd="0" destOrd="0" presId="urn:microsoft.com/office/officeart/2005/8/layout/vList5"/>
    <dgm:cxn modelId="{8DE49309-A9E3-490B-B9F2-4D34E1F00FED}" type="presParOf" srcId="{41F9C911-C0D9-4C4E-BE6B-F6FCFD08A41A}" destId="{0AA2AA4F-C55D-4E8A-94F6-D1D40E9FABC7}" srcOrd="1" destOrd="0" presId="urn:microsoft.com/office/officeart/2005/8/layout/vList5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23.08.2018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23.08.2018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23.08.2018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785786" y="2357430"/>
            <a:ext cx="7786742" cy="335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ArchDown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Концепция развития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образовательного учреждения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57290" y="697826"/>
            <a:ext cx="6286544" cy="642942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Городской округ Клин</a:t>
            </a:r>
          </a:p>
          <a:p>
            <a:pPr algn="ctr"/>
            <a:endParaRPr lang="ru-RU" sz="9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14414" y="1571612"/>
            <a:ext cx="6572296" cy="3286148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algn="ctr"/>
            <a:endParaRPr lang="ru-RU" sz="9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9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МУНИЦИПАЛЬНОЕ ОБЩЕОБРАЗОВАТЕЛЬНОЕ УЧРЕЖДЕНИЕ – </a:t>
            </a:r>
          </a:p>
          <a:p>
            <a:pPr algn="ctr"/>
            <a:r>
              <a:rPr lang="ru-RU" sz="19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ВОРОНИНСКАЯ СРЕДНЯЯ ОБЩЕОБРАЗОВАТЕЛЬНАЯ ШКОЛА </a:t>
            </a:r>
          </a:p>
          <a:p>
            <a:pPr algn="ctr"/>
            <a:r>
              <a:rPr lang="ru-RU" sz="19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ИМЕНИ ГЕРОЯ СОВЕТСКОГО СОЮЗА В.П. КАЛИНИНА</a:t>
            </a:r>
            <a:endParaRPr lang="ru-RU" sz="19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lum bright="10000" contrast="10000"/>
          </a:blip>
          <a:srcRect/>
          <a:stretch>
            <a:fillRect/>
          </a:stretch>
        </p:blipFill>
        <p:spPr bwMode="auto">
          <a:xfrm>
            <a:off x="1785918" y="1571612"/>
            <a:ext cx="5572164" cy="407196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ЭТАПЫ РЕАЛИЗАЦИИ</a:t>
            </a:r>
            <a:endParaRPr lang="ru-RU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АНАЛИЗ СТАРТОВЫХ УСЛОВИЙ</a:t>
            </a:r>
            <a:endParaRPr lang="ru-RU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928688"/>
          <a:ext cx="8229600" cy="5715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КОНЦЕПТУАЛЬНАЯ ИДЕЯ</a:t>
            </a:r>
            <a:endParaRPr lang="ru-RU" b="1" dirty="0">
              <a:solidFill>
                <a:schemeClr val="bg1"/>
              </a:solidFill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285720" y="1142984"/>
          <a:ext cx="8715436" cy="5429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2643174" y="0"/>
            <a:ext cx="442915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SWOT-анализ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0" y="642918"/>
          <a:ext cx="9144000" cy="62928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4572000"/>
              </a:tblGrid>
              <a:tr h="745468">
                <a:tc>
                  <a:txBody>
                    <a:bodyPr/>
                    <a:lstStyle/>
                    <a:p>
                      <a:pPr algn="ctr"/>
                      <a:r>
                        <a:rPr lang="ru-RU" sz="28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Сильные стороны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Слабые стороны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255324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240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Стабильность педагогического коллектива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240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Небольшая</a:t>
                      </a:r>
                      <a:r>
                        <a:rPr lang="ru-RU" sz="2400" baseline="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наполняемость классов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2400" baseline="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Развитая система дополнительного образования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2400" baseline="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Высокая социальная активность обучающихся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2400" baseline="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Результативность участия в творческих конкурсах разного уровня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2400" baseline="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Усиление общественного участия в учебно-воспитательном процессе </a:t>
                      </a:r>
                      <a:endParaRPr lang="ru-RU" sz="2400" dirty="0">
                        <a:solidFill>
                          <a:schemeClr val="tx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2400" kern="1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Высокий средний возраст педагогического коллектива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2400" kern="1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Присутствие репродуктивного стиля преподавательской деятельности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2400" kern="1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Ограниченное</a:t>
                      </a:r>
                      <a:r>
                        <a:rPr lang="ru-RU" sz="2400" kern="1200" baseline="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информационное пространство социума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2400" kern="1200" baseline="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Недостаточно высокий уровень образования и общей культуры в поселении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2400" kern="1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Недоступность информационных технологий для жителей удаленных населенных пунктов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endParaRPr lang="ru-RU" sz="2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2643174" y="0"/>
            <a:ext cx="442915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SWOT-анализ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85720" y="662754"/>
          <a:ext cx="8501122" cy="61952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50561"/>
                <a:gridCol w="4250561"/>
              </a:tblGrid>
              <a:tr h="617406">
                <a:tc>
                  <a:txBody>
                    <a:bodyPr/>
                    <a:lstStyle/>
                    <a:p>
                      <a:pPr algn="ctr"/>
                      <a:r>
                        <a:rPr lang="ru-RU" sz="28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Возможности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Угрозы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35252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240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положительного</a:t>
                      </a:r>
                      <a:r>
                        <a:rPr lang="ru-RU" sz="2400" baseline="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имиджа школы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240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успешных</a:t>
                      </a:r>
                      <a:r>
                        <a:rPr lang="ru-RU" sz="2400" baseline="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родителей, выпускников школы заинтересованных в положительных изменениях в школе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240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Применение</a:t>
                      </a:r>
                      <a:r>
                        <a:rPr lang="ru-RU" sz="2400" baseline="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эффективных педагогических технологий</a:t>
                      </a:r>
                      <a:endParaRPr lang="ru-RU" sz="2400" dirty="0" smtClean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2400" kern="1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Совершенствование    материально-технической базы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2400" kern="1200" dirty="0" smtClean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Развитие спектра платных образовательных услуг</a:t>
                      </a:r>
                      <a:endParaRPr lang="ru-RU" sz="2400" dirty="0" smtClean="0">
                        <a:solidFill>
                          <a:schemeClr val="tx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ru-RU" sz="24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240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Старение педагогических   кадров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2400" baseline="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Слабый приток </a:t>
                      </a:r>
                      <a:r>
                        <a:rPr lang="ru-RU" sz="240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квалифицированных</a:t>
                      </a:r>
                      <a:r>
                        <a:rPr lang="ru-RU" sz="2400" baseline="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кадров</a:t>
                      </a:r>
                      <a:endParaRPr lang="ru-RU" sz="2400" dirty="0" smtClean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2400" baseline="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Наличие неблагополучных и неполных семей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2400" baseline="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Понижение уровня педагогической компетенции родителей при повышении уровня притязаний к школе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2400" baseline="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Отсутствие инициативы со</a:t>
                      </a:r>
                      <a:r>
                        <a:rPr lang="ru-RU" sz="2400" baseline="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стороны</a:t>
                      </a:r>
                      <a:r>
                        <a:rPr lang="ru-RU" sz="240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социальных </a:t>
                      </a:r>
                      <a:r>
                        <a:rPr lang="ru-RU" sz="240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партнеров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ru-RU" sz="2400" dirty="0" smtClean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ru-RU" sz="2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8929718" cy="725470"/>
          </a:xfrm>
        </p:spPr>
        <p:txBody>
          <a:bodyPr>
            <a:normAutofit fontScale="90000"/>
          </a:bodyPr>
          <a:lstStyle/>
          <a:p>
            <a:pPr lvl="0">
              <a:lnSpc>
                <a:spcPct val="100000"/>
              </a:lnSpc>
              <a:spcAft>
                <a:spcPts val="0"/>
              </a:spcAft>
            </a:pPr>
            <a:r>
              <a:rPr lang="ru-RU" sz="3200" dirty="0" smtClean="0">
                <a:solidFill>
                  <a:schemeClr val="bg1"/>
                </a:solidFill>
              </a:rPr>
              <a:t>ОБНОВЛЕНИЕ СОДЕРЖАНИЯ </a:t>
            </a:r>
            <a:br>
              <a:rPr lang="ru-RU" sz="3200" dirty="0" smtClean="0">
                <a:solidFill>
                  <a:schemeClr val="bg1"/>
                </a:solidFill>
              </a:rPr>
            </a:br>
            <a:r>
              <a:rPr lang="ru-RU" sz="3200" dirty="0" smtClean="0">
                <a:solidFill>
                  <a:schemeClr val="bg1"/>
                </a:solidFill>
              </a:rPr>
              <a:t>ОБРАЗОВАТЕЛЬНОЙ ПРОГРАММЫ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071563"/>
          <a:ext cx="8186766" cy="5572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8929718" cy="725470"/>
          </a:xfrm>
        </p:spPr>
        <p:txBody>
          <a:bodyPr>
            <a:normAutofit fontScale="90000"/>
          </a:bodyPr>
          <a:lstStyle/>
          <a:p>
            <a:pPr lvl="0">
              <a:lnSpc>
                <a:spcPct val="100000"/>
              </a:lnSpc>
              <a:spcAft>
                <a:spcPts val="0"/>
              </a:spcAft>
            </a:pPr>
            <a:r>
              <a:rPr lang="ru-RU" sz="3200" dirty="0" smtClean="0">
                <a:solidFill>
                  <a:schemeClr val="bg1"/>
                </a:solidFill>
              </a:rPr>
              <a:t>РАЗВИТИЕ СИСТЕМЫ </a:t>
            </a:r>
            <a:br>
              <a:rPr lang="ru-RU" sz="3200" dirty="0" smtClean="0">
                <a:solidFill>
                  <a:schemeClr val="bg1"/>
                </a:solidFill>
              </a:rPr>
            </a:br>
            <a:r>
              <a:rPr lang="ru-RU" sz="3200" dirty="0" smtClean="0">
                <a:solidFill>
                  <a:schemeClr val="bg1"/>
                </a:solidFill>
              </a:rPr>
              <a:t>ПРОФЕССИОНАЛЬНОГО РОСТА ПЕДАГОГОВ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071563"/>
          <a:ext cx="9144000" cy="5572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071563"/>
          <a:ext cx="9144000" cy="5572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582594"/>
          </a:xfrm>
        </p:spPr>
        <p:txBody>
          <a:bodyPr>
            <a:noAutofit/>
          </a:bodyPr>
          <a:lstStyle/>
          <a:p>
            <a:r>
              <a:rPr lang="ru-RU" sz="3600" dirty="0" smtClean="0">
                <a:solidFill>
                  <a:schemeClr val="bg1"/>
                </a:solidFill>
              </a:rPr>
              <a:t>ВНЕДРЕНИЕ НОВЫХ</a:t>
            </a:r>
            <a:br>
              <a:rPr lang="ru-RU" sz="3600" dirty="0" smtClean="0">
                <a:solidFill>
                  <a:schemeClr val="bg1"/>
                </a:solidFill>
              </a:rPr>
            </a:br>
            <a:r>
              <a:rPr lang="ru-RU" sz="3600" dirty="0" smtClean="0">
                <a:solidFill>
                  <a:schemeClr val="bg1"/>
                </a:solidFill>
              </a:rPr>
              <a:t> ПЕДАГОГИЧЕСКИХ ТЕХНОЛОГИЙ</a:t>
            </a:r>
            <a:endParaRPr lang="ru-RU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929718" cy="857232"/>
          </a:xfrm>
        </p:spPr>
        <p:txBody>
          <a:bodyPr>
            <a:normAutofit fontScale="90000"/>
          </a:bodyPr>
          <a:lstStyle/>
          <a:p>
            <a:pPr lvl="0">
              <a:lnSpc>
                <a:spcPct val="100000"/>
              </a:lnSpc>
              <a:spcAft>
                <a:spcPts val="0"/>
              </a:spcAft>
            </a:pPr>
            <a:r>
              <a:rPr lang="ru-RU" sz="3200" dirty="0" smtClean="0">
                <a:solidFill>
                  <a:schemeClr val="bg1"/>
                </a:solidFill>
              </a:rPr>
              <a:t>МОДЕРНИЗАЦИЯ ОБРАЗОВАТЕЛЬНОГО ПРОСТРАНСТВА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785795"/>
          <a:ext cx="9144000" cy="58579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e07c572fc4ba3abe73d7e9c2ea847db5b8d11ef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511</TotalTime>
  <Words>664</Words>
  <Application>Microsoft Office PowerPoint</Application>
  <PresentationFormat>Экран (4:3)</PresentationFormat>
  <Paragraphs>126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АНАЛИЗ СТАРТОВЫХ УСЛОВИЙ</vt:lpstr>
      <vt:lpstr>КОНЦЕПТУАЛЬНАЯ ИДЕЯ</vt:lpstr>
      <vt:lpstr>Слайд 4</vt:lpstr>
      <vt:lpstr>Слайд 5</vt:lpstr>
      <vt:lpstr>ОБНОВЛЕНИЕ СОДЕРЖАНИЯ  ОБРАЗОВАТЕЛЬНОЙ ПРОГРАММЫ</vt:lpstr>
      <vt:lpstr>РАЗВИТИЕ СИСТЕМЫ  ПРОФЕССИОНАЛЬНОГО РОСТА ПЕДАГОГОВ</vt:lpstr>
      <vt:lpstr>ВНЕДРЕНИЕ НОВЫХ  ПЕДАГОГИЧЕСКИХ ТЕХНОЛОГИЙ</vt:lpstr>
      <vt:lpstr>МОДЕРНИЗАЦИЯ ОБРАЗОВАТЕЛЬНОГО ПРОСТРАНСТВА</vt:lpstr>
      <vt:lpstr>ЭТАПЫ РЕАЛИЗАЦИИ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Директор</dc:creator>
  <cp:lastModifiedBy>Игорь</cp:lastModifiedBy>
  <cp:revision>63</cp:revision>
  <dcterms:modified xsi:type="dcterms:W3CDTF">2018-08-23T03:41:23Z</dcterms:modified>
</cp:coreProperties>
</file>